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5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3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6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12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80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679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084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24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1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7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5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71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7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7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3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461177-33B8-4CA6-9B48-21F277689DC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3CC608-06AD-4EEE-86D3-37F36143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8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F620-D607-4343-BC07-D18E21E32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5940296" cy="1388534"/>
          </a:xfrm>
        </p:spPr>
        <p:txBody>
          <a:bodyPr/>
          <a:lstStyle/>
          <a:p>
            <a:r>
              <a:rPr lang="en-IN" dirty="0"/>
              <a:t>DBMS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DF0BA-6E95-7A4F-C5C0-91AFFFC78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G. Varun Teja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227Z5A6603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CSE-AIML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05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54CD2-303B-0EC2-1673-BB5B0E90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393290"/>
            <a:ext cx="9193540" cy="587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6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EF286-5C1F-FE93-DC80-EF96253AD835}"/>
              </a:ext>
            </a:extLst>
          </p:cNvPr>
          <p:cNvSpPr txBox="1"/>
          <p:nvPr/>
        </p:nvSpPr>
        <p:spPr>
          <a:xfrm>
            <a:off x="1710814" y="490650"/>
            <a:ext cx="609600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bookstore.xml into </a:t>
            </a:r>
            <a:r>
              <a:rPr lang="en-IN" sz="2400" b="1" u="sng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F102E-7E7C-8962-013A-F2B4AAE90CD6}"/>
              </a:ext>
            </a:extLst>
          </p:cNvPr>
          <p:cNvSpPr txBox="1"/>
          <p:nvPr/>
        </p:nvSpPr>
        <p:spPr>
          <a:xfrm>
            <a:off x="1484671" y="1456131"/>
            <a:ext cx="7659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&lt;bookstore&gt;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&lt;title&gt;Harry Potter&lt;/title&gt;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&lt;author&gt;J.K. Rowling&lt;/author&gt;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&lt;price&gt;29.99&lt;/price&gt;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&lt;available&gt;true&lt;/available&gt;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&lt;title&gt;The Hobbit&lt;/title&gt;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&lt;author&gt;J.R.R. Tolkien&lt;/author&gt;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&lt;price&gt;19.99&lt;/price&gt;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&lt;available&gt;false&lt;/available&gt;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&lt;/bookstore&gt;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6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395D2-6A0C-CDDC-D4DD-7BFA33AEAEB1}"/>
              </a:ext>
            </a:extLst>
          </p:cNvPr>
          <p:cNvSpPr txBox="1"/>
          <p:nvPr/>
        </p:nvSpPr>
        <p:spPr>
          <a:xfrm>
            <a:off x="1789471" y="582756"/>
            <a:ext cx="7649497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/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"bookstore": {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"book": [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"title": "Harry Potter",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"author": "J.K. Rowling",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"price": 29.99,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"available": true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3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2A96-E4AD-F213-C771-C307A860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492" y="2199967"/>
            <a:ext cx="10018713" cy="1752599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278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7092C7-D79A-172E-D5A1-9557AC69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45" y="198126"/>
            <a:ext cx="8030696" cy="3000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5BA17-DB76-1DCD-60FC-83571CBEC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845" y="3198919"/>
            <a:ext cx="8030696" cy="30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0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56BBE-1379-5445-C02B-CF6FF9C6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1199839"/>
            <a:ext cx="815453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4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530F6-B374-BC57-221D-7F1A5620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35" y="806245"/>
            <a:ext cx="8701549" cy="46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9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29085-3DA4-CA38-C98A-D02049D0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646" y="160990"/>
            <a:ext cx="8275295" cy="63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A084C-2970-6168-3EAC-BBB7A1F1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1" y="560439"/>
            <a:ext cx="8783339" cy="57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5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4DAF8-CA7C-A0DA-673F-7E956551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604443"/>
            <a:ext cx="8658141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6CD6B-0EF0-AAA6-66D3-40947BD5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2" y="109074"/>
            <a:ext cx="9303531" cy="64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5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8C5AF9-3709-B2AD-2F78-F50C42EF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353961"/>
            <a:ext cx="9557508" cy="57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28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</TotalTime>
  <Words>142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Symbol</vt:lpstr>
      <vt:lpstr>Times New Roman</vt:lpstr>
      <vt:lpstr>Wingdings 3</vt:lpstr>
      <vt:lpstr>Parallax</vt:lpstr>
      <vt:lpstr>DBMS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Queries</dc:title>
  <dc:creator>Varun Teja</dc:creator>
  <cp:lastModifiedBy>Varun Teja</cp:lastModifiedBy>
  <cp:revision>1</cp:revision>
  <dcterms:created xsi:type="dcterms:W3CDTF">2024-05-26T15:23:24Z</dcterms:created>
  <dcterms:modified xsi:type="dcterms:W3CDTF">2024-05-26T15:34:44Z</dcterms:modified>
</cp:coreProperties>
</file>