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66D7-604A-1D0C-FD04-88800C7EA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36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Structures in C</a:t>
            </a:r>
            <a:br>
              <a:rPr lang="en-IN" sz="3600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AB451-CB08-F55C-834A-8FA8609D8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 Varun Teja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227Z5A6603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CSE-AIML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18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ADA0-04F0-5C4C-767C-2D223116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F7B9-B5F4-47DE-F02B-A4F3AD41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structures are fundamental components in computer science that allow efficient organization, storage, and retrieval of data. They play a crucial role in developing efficient algorithms and solving complex problems. In C programming, data structures are implemented using various techniques such as arrays, linked lists, stacks, queues, trees, and graphs. Let's delve into each of these data structures, exploring their features and operations.</a:t>
            </a:r>
            <a:endParaRPr lang="en-IN" sz="24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29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02CD-BA93-2933-9DF9-A3DB96DC1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0439"/>
            <a:ext cx="9194254" cy="6007509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Arrays are a collection of elements of the same data type stored in contiguous memory locations. They offer constant-time access to elements using their indices.</a:t>
            </a:r>
            <a:endParaRPr lang="en-IN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sz="24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size: Arrays have a predetermined size that cannot be changed dynamically.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access: Elements can be accessed directly using their index.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 for simple data storage and retrieval operations.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  <a:endParaRPr lang="en-IN" sz="24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Access: Accessing elements by index.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Insertion: Inserting an element at a specific index, which may require shifting subsequent elements.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Deletion: Removing an element from a specific index, which may require shifting subsequent elements.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Search: Searching for a specific element within the array.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67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0639-8A32-001C-9A08-0E161EFE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462117"/>
            <a:ext cx="8899285" cy="6125496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Linked Lists</a:t>
            </a:r>
            <a:endParaRPr lang="en-IN" sz="24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500"/>
              </a:spcAft>
              <a:buNone/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Linked lists are collections of nodes where each node contains data and a reference to the next node in the sequence. They provide dynamic memory allocation and efficient insertion and deletion operations.</a:t>
            </a:r>
            <a:endParaRPr lang="en-IN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sz="24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size: Linked lists can grow or shrink dynamically during runtime.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 insertion and deletion: Adding or removing elements can be done in constant time.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Sequential access: Traversing elements sequentially from the beginning or end of the list.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  <a:endParaRPr lang="en-IN" sz="24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Insertion: Adding a new element at the beginning, end, or a specific position in the list.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Deletion: Removing an element from the beginning, end, or a specific position in the list.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Traversal: Visiting each node in the list sequentially.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Search: Searching for a specific element within the list.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34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F73D-1C3B-6B64-32A9-E858924A8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3291"/>
            <a:ext cx="8596668" cy="56480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endParaRPr lang="en-IN" sz="26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500"/>
              </a:spcAft>
              <a:buNone/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stack is a linear data structure that follows the Last In, First Out (LIFO) principle, where elements are inserted and removed from the same end called the top.</a:t>
            </a:r>
            <a:endParaRPr lang="en-IN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sz="26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LIFO behaviour: The last element added is the first one to be removed.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 restricted to the top: Only the top element can be accessed, inserted, or removed.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 for managing function calls, expression evaluation, and undo mechanisms.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  <a:endParaRPr lang="en-IN" sz="26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Push: Adding an element to the top of the stack.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Pop: Removing the top element from the stack.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Peek: Viewing the top element without removing it.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Checking if the stack is empty.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Checking if the stack is full (for fixed-size implementations).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36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1FC8-3B24-5BEE-FDFA-4B570248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2787"/>
            <a:ext cx="8596668" cy="56185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endParaRPr lang="en-IN" sz="26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500"/>
              </a:spcAft>
              <a:buNone/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queue is a linear data structure that follows the First In, First Out (FIFO) principle, where elements are inserted at the rear and removed from the front.</a:t>
            </a:r>
            <a:endParaRPr lang="en-IN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sz="26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FIFO </a:t>
            </a:r>
            <a:r>
              <a:rPr lang="en-IN" sz="1800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first element added is the first one to be removed.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 at both ends: Elements can be inserted at the rear and removed from the front.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 for managing tasks, scheduling, and resource allocation.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  <a:endParaRPr lang="en-IN" sz="26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Enqueue: Adding an element to the rear of the queue.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Dequeue: Removing the front element from the queue.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Peek: Viewing the front element without removing it.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Checking if the queue is empty.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Checking if the queue is full (for fixed-size implementations).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56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6E16-4469-BF4B-6D7A-5DD4DE65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75303"/>
            <a:ext cx="8663311" cy="62729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endParaRPr lang="en-IN" sz="26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500"/>
              </a:spcAft>
              <a:buNone/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Trees are hierarchical data structures consisting of nodes connected by edges, with a single root node at the top. They offer efficient search, insertion, deletion, and sorting operations.</a:t>
            </a:r>
            <a:endParaRPr lang="en-IN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sz="26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Hierarchical structure: Nodes are organized in a parent-child relationship.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trees: Each node has at most two children, left and right.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 trees: Ensuring that the height difference between subtrees is minimal for improved performance (e.g., AVL trees, red-black trees).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  <a:endParaRPr lang="en-IN" sz="26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Insertion: Adding a new element to the tree while maintaining its properties.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Deletion: Removing an element from the tree while preserving its structure.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Search: Finding a specific element within the tree.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Traversal: Visiting each node in the tree in a specific order (e.g., in-order, pre-order, post-order).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Balancing: Ensuring that the tree remains balanced for optimal performance.</a:t>
            </a: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27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6F4E-3392-5F8C-4266-CE1A25273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1110"/>
            <a:ext cx="8596668" cy="595834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en-IN" sz="26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500"/>
              </a:spcAft>
              <a:buNone/>
            </a:pPr>
            <a:r>
              <a:rPr lang="en-IN" sz="20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Graphs are non-linear data structures consisting of vertices (nodes) and edges (connections) between them. They are versatile and used in various applications such as network routing, social networks, and recommendation systems</a:t>
            </a:r>
            <a:r>
              <a:rPr lang="en-IN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sz="28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Vertices and edges: Nodes represent entities, and edges represent relationships between them.</a:t>
            </a:r>
            <a:endParaRPr lang="en-IN" sz="20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Directed and undirected edges: Edges may have a directionality or be bidirectional.</a:t>
            </a:r>
            <a:endParaRPr lang="en-IN" sz="20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Weighted edges: Edges may have associated weights indicating the cost or distance between vertices.</a:t>
            </a:r>
            <a:endParaRPr lang="en-IN" sz="20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  <a:endParaRPr lang="en-IN" sz="2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Insertion: Adding new vertices and edges to the graph.</a:t>
            </a:r>
            <a:endParaRPr lang="en-IN" sz="2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Deletion: Removing vertices and edges from the graph.</a:t>
            </a:r>
            <a:endParaRPr lang="en-IN" sz="2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Traversal: Exploring vertices and edges to visit all elements in the graph.</a:t>
            </a:r>
            <a:endParaRPr lang="en-IN" sz="2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Pathfinding: Finding the shortest path or optimal route between vertices.</a:t>
            </a:r>
            <a:endParaRPr lang="en-IN" sz="2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Connectivity: Determining whether the graph is connected or disjoint.</a:t>
            </a:r>
            <a:endParaRPr lang="en-IN" sz="22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21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8B78-7157-9B5A-ADE3-CB359540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7E88-CAAD-7E05-6C65-FBDB047D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structures are essential tools for organizing and manipulating data efficiently in C programming. By understanding the features and operations of various data structures such as arrays, linked lists, stacks, queues, trees, and graphs, developers can design and implement efficient algorithms to solve a wide range of problems.</a:t>
            </a:r>
            <a:endParaRPr lang="en-IN" sz="24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002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997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Trebuchet MS</vt:lpstr>
      <vt:lpstr>Wingdings 3</vt:lpstr>
      <vt:lpstr>Facet</vt:lpstr>
      <vt:lpstr> Data Structures in C 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Structures in C </dc:title>
  <dc:creator>Varun Teja</dc:creator>
  <cp:lastModifiedBy>Varun Teja</cp:lastModifiedBy>
  <cp:revision>1</cp:revision>
  <dcterms:created xsi:type="dcterms:W3CDTF">2024-05-26T13:36:22Z</dcterms:created>
  <dcterms:modified xsi:type="dcterms:W3CDTF">2024-05-26T13:54:40Z</dcterms:modified>
</cp:coreProperties>
</file>