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86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68" d="100"/>
          <a:sy n="68" d="100"/>
        </p:scale>
        <p:origin x="77" y="28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82" y="232913"/>
            <a:ext cx="7096933" cy="3830130"/>
          </a:xfrm>
        </p:spPr>
        <p:txBody>
          <a:bodyPr/>
          <a:lstStyle/>
          <a:p>
            <a:r>
              <a:rPr lang="en-US" dirty="0"/>
              <a:t>Bubble Sort And Binary Search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87" y="869244"/>
            <a:ext cx="3255957" cy="666045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Sort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C48FF3C-BAB4-1CC9-5969-274AC1E3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9927" y="133306"/>
            <a:ext cx="5644393" cy="6679538"/>
          </a:xfr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067" y="688622"/>
            <a:ext cx="4967111" cy="1072444"/>
          </a:xfrm>
        </p:spPr>
        <p:txBody>
          <a:bodyPr/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B1C1D-9C86-F6C0-B607-6EF4F7D5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57" y="598311"/>
            <a:ext cx="6524977" cy="62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 err="1"/>
              <a:t>G.Varun</a:t>
            </a:r>
            <a:r>
              <a:rPr lang="en-US" dirty="0"/>
              <a:t> Teja</a:t>
            </a:r>
          </a:p>
          <a:p>
            <a:r>
              <a:rPr lang="en-US" dirty="0"/>
              <a:t>227Z5A6603</a:t>
            </a:r>
          </a:p>
          <a:p>
            <a:r>
              <a:rPr lang="en-US" dirty="0"/>
              <a:t>CSE-AIML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25</TotalTime>
  <Words>21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Bubble Sort And Binary Search</vt:lpstr>
      <vt:lpstr>Bubble Sort</vt:lpstr>
      <vt:lpstr>Binary 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And Binary Search</dc:title>
  <dc:creator>Varun Teja</dc:creator>
  <cp:lastModifiedBy>Varun Teja</cp:lastModifiedBy>
  <cp:revision>1</cp:revision>
  <dcterms:created xsi:type="dcterms:W3CDTF">2024-05-26T11:28:50Z</dcterms:created>
  <dcterms:modified xsi:type="dcterms:W3CDTF">2024-05-26T11:54:12Z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