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0285EB-AFCD-414E-8AD7-4EE43E823E58}">
          <p14:sldIdLst>
            <p14:sldId id="256"/>
            <p14:sldId id="261"/>
            <p14:sldId id="262"/>
            <p14:sldId id="257"/>
            <p14:sldId id="263"/>
            <p14:sldId id="264"/>
            <p14:sldId id="265"/>
            <p14:sldId id="266"/>
          </p14:sldIdLst>
        </p14:section>
        <p14:section name="Untitled Section" id="{69385614-8518-43A8-B942-EE2E2BAB6F64}">
          <p14:sldIdLst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6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8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67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95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353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1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8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1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2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7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5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4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9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2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EF221-21C5-42D8-B3D0-EF9C7465CFDE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1CE859-368E-45F0-9D8A-EADE817EE2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/d8cab226-81d8-4dbc-a76d-74b2b6816116" TargetMode="External" /><Relationship Id="rId2" Type="http://schemas.openxmlformats.org/officeDocument/2006/relationships/hyperlink" Target="https://www.nvidia.com/en-us/glossary/recommendation-system/#:~:text=Recommender%20systems%20are%20highly%20useful,data%20gathered%20about%20their%20interactions" TargetMode="External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s://www.sciencedirect.com/science/article/pii/S1110866515000341" TargetMode="Externa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B8CF-8EDB-CBB2-75E5-2C4D13682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80" y="1782698"/>
            <a:ext cx="7766936" cy="164630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84781-6BE3-3836-4E06-895245F19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40367"/>
          </a:xfrm>
        </p:spPr>
        <p:txBody>
          <a:bodyPr>
            <a:normAutofit fontScale="85000" lnSpcReduction="20000"/>
          </a:bodyPr>
          <a:lstStyle/>
          <a:p>
            <a:r>
              <a:rPr lang="en-IN" sz="3000" dirty="0">
                <a:solidFill>
                  <a:schemeClr val="tx1"/>
                </a:solidFill>
                <a:latin typeface="Berlin Sans FB Demi" panose="020E0802020502020306" pitchFamily="34" charset="0"/>
              </a:rPr>
              <a:t>Created by</a:t>
            </a:r>
          </a:p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Varun prabakharan A</a:t>
            </a:r>
          </a:p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Reg no:- 912321104305</a:t>
            </a:r>
          </a:p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en-IN" baseline="30000" dirty="0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rd</a:t>
            </a:r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year </a:t>
            </a:r>
            <a:r>
              <a:rPr lang="en-IN" dirty="0" err="1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cse</a:t>
            </a:r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Sacs </a:t>
            </a:r>
            <a:r>
              <a:rPr lang="en-IN" dirty="0" err="1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mavmm</a:t>
            </a:r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engineering college </a:t>
            </a:r>
          </a:p>
          <a:p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6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4CC7-A629-E049-E31E-D226AD1C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Conclusion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00CB1-424B-98C1-4CE6-C2CB3185855B}"/>
              </a:ext>
            </a:extLst>
          </p:cNvPr>
          <p:cNvSpPr txBox="1"/>
          <p:nvPr/>
        </p:nvSpPr>
        <p:spPr>
          <a:xfrm>
            <a:off x="1455174" y="2368330"/>
            <a:ext cx="7538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Computer-based techniques have been developed to facilitate the search and retrieval process; one of these techniques is recommendation, which 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guides users in their exploration of available information by seeking and highlighting the most relevant information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11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3436-2F11-68D7-2A8D-AEFDC82A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References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A7DEE-3A75-165B-6593-ACC0592F16AC}"/>
              </a:ext>
            </a:extLst>
          </p:cNvPr>
          <p:cNvSpPr txBox="1"/>
          <p:nvPr/>
        </p:nvSpPr>
        <p:spPr>
          <a:xfrm>
            <a:off x="1779639" y="2692794"/>
            <a:ext cx="73717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https://www.nvidia.com/en-us/glossary/recommendation-system/#:~:text=Recommender%20systems%20are%20highly%20useful,data%20gathered%20about%20their%20interactions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>
                <a:hlinkClick r:id="rId3"/>
              </a:rPr>
              <a:t>https://chat.openai.com/c/d8cab226-81d8-4dbc-a76d-74b2b6816116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https://www.sciencedirect.com/science/article/pii/S1110866515000341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41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32C125-92AF-C5CE-2D22-F44DC3AE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45" y="2757393"/>
            <a:ext cx="5852063" cy="16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DB4D-85DA-7A35-C050-8D533629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86" y="442452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EB27-8695-1FD2-0A9D-0E01923E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394" y="2278575"/>
            <a:ext cx="8998699" cy="444668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Problem statement</a:t>
            </a:r>
          </a:p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Proposed system /solution</a:t>
            </a:r>
          </a:p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System development approach</a:t>
            </a:r>
          </a:p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Algorithm and deployment</a:t>
            </a:r>
          </a:p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Result</a:t>
            </a:r>
          </a:p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33582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B9E36-67A2-1663-9C2D-1F9BF02C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In the recommendation system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the problem is trying to forecast the </a:t>
            </a:r>
            <a:r>
              <a:rPr lang="en-US" sz="2800" b="0" i="0" dirty="0" err="1">
                <a:solidFill>
                  <a:srgbClr val="040C28"/>
                </a:solidFill>
                <a:effectLst/>
                <a:latin typeface="Google Sans"/>
              </a:rPr>
              <a:t>opion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 the users will have on the dissimilar substance and be able to recommends the finest items to each user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. Another some problems in recommendation system are data sparsity, scalability and gray sheep.</a:t>
            </a:r>
            <a:endParaRPr lang="en-IN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918652-4BE0-C383-54BC-5B815213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Problem statement</a:t>
            </a:r>
            <a:b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31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885D7-9E3B-DE01-CA61-0DD8CD05A1F3}"/>
              </a:ext>
            </a:extLst>
          </p:cNvPr>
          <p:cNvSpPr txBox="1"/>
          <p:nvPr/>
        </p:nvSpPr>
        <p:spPr>
          <a:xfrm>
            <a:off x="739878" y="877218"/>
            <a:ext cx="61009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Welcome to Recommendation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6BE7-A112-8F13-FC71-39729C41B899}"/>
              </a:ext>
            </a:extLst>
          </p:cNvPr>
          <p:cNvSpPr txBox="1"/>
          <p:nvPr/>
        </p:nvSpPr>
        <p:spPr>
          <a:xfrm>
            <a:off x="739878" y="2525679"/>
            <a:ext cx="80132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Let's embark on a journey to uncover the secrets of recommendation systems and their impact on user experiences. We'll explore the art and science behind personalized recommendations.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Gather data on user interactions, such as ratings, reviews, purchase history, clicks, and browsing behavior.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Explore the data to understand patterns, trends, and relationships between users and items.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 popular items, user preferences, and potential biases in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35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59DEA6-6AF9-5CB1-0AD6-72E04BACA316}"/>
              </a:ext>
            </a:extLst>
          </p:cNvPr>
          <p:cNvSpPr txBox="1"/>
          <p:nvPr/>
        </p:nvSpPr>
        <p:spPr>
          <a:xfrm>
            <a:off x="808429" y="1771973"/>
            <a:ext cx="8465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Bahnschrift SemiBold SemiConden" panose="020B0502040204020203" pitchFamily="34" charset="0"/>
              </a:rPr>
              <a:t>A recommendation system is an artificial intelligence or AI algorithm, usually associated with machine learning, that uses Big Data </a:t>
            </a:r>
            <a:r>
              <a:rPr lang="en-US" b="0" i="0" dirty="0">
                <a:solidFill>
                  <a:srgbClr val="040C28"/>
                </a:solidFill>
                <a:effectLst/>
                <a:latin typeface="Bahnschrift SemiBold SemiConden" panose="020B0502040204020203" pitchFamily="34" charset="0"/>
              </a:rPr>
              <a:t>to suggest or recommend additional products to consumers</a:t>
            </a:r>
            <a:r>
              <a:rPr lang="en-US" b="0" i="0" dirty="0">
                <a:solidFill>
                  <a:srgbClr val="474747"/>
                </a:solidFill>
                <a:effectLst/>
                <a:latin typeface="Bahnschrift SemiBold SemiConden" panose="020B0502040204020203" pitchFamily="34" charset="0"/>
              </a:rPr>
              <a:t>. These can be based on various criteria, including past purchases, search history, demographic information, and other factors.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53B905-8CAA-7C5E-B071-0AEC1BF7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Proposed system /solution</a:t>
            </a:r>
            <a:b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BB65B-7620-C464-DE94-0F3D7392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70" y="3183692"/>
            <a:ext cx="3822598" cy="36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A80AD-31A2-1DA7-7693-D31E36164BE8}"/>
              </a:ext>
            </a:extLst>
          </p:cNvPr>
          <p:cNvSpPr txBox="1"/>
          <p:nvPr/>
        </p:nvSpPr>
        <p:spPr>
          <a:xfrm>
            <a:off x="1320961" y="1601422"/>
            <a:ext cx="4876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A recommendation system is a tool that actively finds information that may be of interest to a user from a large amount of information. </a:t>
            </a:r>
            <a:r>
              <a:rPr lang="en-US" b="0" i="0" dirty="0">
                <a:solidFill>
                  <a:srgbClr val="040C28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Building a system that supports online user decisions, recommending a personalized, highly-matched product or project</a:t>
            </a:r>
            <a:r>
              <a:rPr lang="en-US" b="0" i="0" dirty="0">
                <a:solidFill>
                  <a:srgbClr val="1F1F1F"/>
                </a:solidFill>
                <a:effectLst/>
                <a:latin typeface="HP Simplified Jpan" panose="020B0500000000000000" pitchFamily="34" charset="-128"/>
                <a:ea typeface="HP Simplified Jpan" panose="020B0500000000000000" pitchFamily="34" charset="-128"/>
              </a:rPr>
              <a:t> is a core issue in the recommended system area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FBA031-DC6D-2AB0-8443-FB6CD2C4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System development approach</a:t>
            </a:r>
            <a:br>
              <a:rPr lang="en-IN" dirty="0">
                <a:solidFill>
                  <a:schemeClr val="tx1"/>
                </a:solidFill>
                <a:latin typeface="Copperplate Gothic Bold" panose="020E0705020206020404" pitchFamily="34" charset="0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34D429-0D32-E5E0-EF10-89236880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20" y="3674888"/>
            <a:ext cx="730669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7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8AFF-3A28-BE66-AFBF-387A30B5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0" y="186813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Algorithm and deployment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D89B7-3B50-D3EF-14DE-BED55E6F1E45}"/>
              </a:ext>
            </a:extLst>
          </p:cNvPr>
          <p:cNvSpPr txBox="1"/>
          <p:nvPr/>
        </p:nvSpPr>
        <p:spPr>
          <a:xfrm>
            <a:off x="1384455" y="1652084"/>
            <a:ext cx="66715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Problem Definition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Clearly define the goals of your recommendation system. Determine what type of recommendations you want to generate (e.g., product recommendations, content recommendations, movie recommendations).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Data Collection and Preprocessing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Collect relevant data for your recommendation system. This may include user interactions (e.g., purchases, clicks, ratings), item metadata (e.g., product descriptions, genres), and user information (e.g., demographics).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Preprocess the data to clean it, handle missing values, and transform it into a suitable format for modeling. This may involve techniques such as normalization, encoding categorical variables, and feature engineering.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841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3BB6E0-BA0B-52A7-3AA0-20109A5E98DD}"/>
              </a:ext>
            </a:extLst>
          </p:cNvPr>
          <p:cNvSpPr txBox="1"/>
          <p:nvPr/>
        </p:nvSpPr>
        <p:spPr>
          <a:xfrm>
            <a:off x="599768" y="1391265"/>
            <a:ext cx="842378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      3.API Development</a:t>
            </a:r>
            <a:r>
              <a:rPr lang="en-US" b="0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Expose the recommendation functionality through an API to allow integration with other systems (e.g., websites, mobile apps).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 APIs for receiving user inputs and returning recommendations.</a:t>
            </a:r>
          </a:p>
          <a:p>
            <a:pPr lvl="1" algn="l"/>
            <a:r>
              <a:rPr lang="en-US" dirty="0">
                <a:solidFill>
                  <a:srgbClr val="0D0D0D"/>
                </a:solidFill>
                <a:latin typeface="Arial Black" panose="020B0A04020102020204" pitchFamily="34" charset="0"/>
              </a:rPr>
              <a:t>4.</a:t>
            </a:r>
            <a:r>
              <a:rPr lang="en-US" b="1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Monitoring and Maintenance</a:t>
            </a:r>
            <a:r>
              <a:rPr lang="en-US" b="0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monitoring mechanisms to track the performance of the recommendation system in production. Monitor metrics such as response time, throughput, and user engagement.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Continuously collect user feedback and update the recommendation model as necessary.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Monitor for changes in data distribution and retrain the model periodically to ensure it remains effective.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      5.Privacy and Security</a:t>
            </a:r>
            <a:r>
              <a:rPr lang="en-US" b="0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appropriate measures to protect user privacy and secure sensitive data, especially if the recommendation system deals with personal information.</a:t>
            </a:r>
          </a:p>
          <a:p>
            <a:pPr lvl="1" algn="l"/>
            <a:r>
              <a:rPr lang="en-US" dirty="0">
                <a:solidFill>
                  <a:srgbClr val="0D0D0D"/>
                </a:solidFill>
                <a:latin typeface="Arial Black" panose="020B0A04020102020204" pitchFamily="34" charset="0"/>
              </a:rPr>
              <a:t>6.</a:t>
            </a:r>
            <a:r>
              <a:rPr lang="en-US" b="1" i="0" dirty="0">
                <a:solidFill>
                  <a:srgbClr val="0D0D0D"/>
                </a:solidFill>
                <a:effectLst/>
                <a:latin typeface="Arial Black" panose="020B0A04020102020204" pitchFamily="34" charset="0"/>
              </a:rPr>
              <a:t>A/B Testing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Conduct A/B tests to evaluate the effectiveness of the recommendation system and compare different algorithms or configurations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BDC2E-C1C1-86E2-3C31-F3EAE4F1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57" y="70465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Algorithm and deployment  continuous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0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0C87-6032-E5C0-62B0-09FA1750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Result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58462-6040-901C-3AD2-4CB535BC6F76}"/>
              </a:ext>
            </a:extLst>
          </p:cNvPr>
          <p:cNvSpPr txBox="1"/>
          <p:nvPr/>
        </p:nvSpPr>
        <p:spPr>
          <a:xfrm>
            <a:off x="1424586" y="1432258"/>
            <a:ext cx="82566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474747"/>
                </a:solidFill>
                <a:effectLst/>
                <a:latin typeface="Franklin Gothic Heavy" panose="020B0903020102020204" pitchFamily="34" charset="0"/>
              </a:rPr>
              <a:t>ecommender</a:t>
            </a:r>
            <a:r>
              <a:rPr lang="en-US" b="0" i="0" dirty="0">
                <a:solidFill>
                  <a:srgbClr val="474747"/>
                </a:solidFill>
                <a:effectLst/>
                <a:latin typeface="Franklin Gothic Heavy" panose="020B0903020102020204" pitchFamily="34" charset="0"/>
              </a:rPr>
              <a:t> systems are highly useful as they </a:t>
            </a:r>
            <a:r>
              <a:rPr lang="en-US" b="0" i="0" dirty="0">
                <a:solidFill>
                  <a:srgbClr val="040C28"/>
                </a:solidFill>
                <a:effectLst/>
                <a:latin typeface="Franklin Gothic Heavy" panose="020B0903020102020204" pitchFamily="34" charset="0"/>
              </a:rPr>
              <a:t>help users discover products and services they might otherwise have not found on their own</a:t>
            </a:r>
            <a:r>
              <a:rPr lang="en-US" b="0" i="0" dirty="0">
                <a:solidFill>
                  <a:srgbClr val="474747"/>
                </a:solidFill>
                <a:effectLst/>
                <a:latin typeface="Franklin Gothic Heavy" panose="020B0903020102020204" pitchFamily="34" charset="0"/>
              </a:rPr>
              <a:t>. Recommender systems are trained to understand the preferences, previous decisions, and characteristics of people and products using data gathered about their interactions.</a:t>
            </a:r>
            <a:endParaRPr lang="en-IN" dirty="0">
              <a:latin typeface="Franklin Gothic Heavy" panose="020B0903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B047A-E007-4458-8019-0ABE1BFC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79" y="3112280"/>
            <a:ext cx="4304538" cy="30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33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719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Recommendation System</vt:lpstr>
      <vt:lpstr>Project outline</vt:lpstr>
      <vt:lpstr>Problem statement </vt:lpstr>
      <vt:lpstr>PowerPoint Presentation</vt:lpstr>
      <vt:lpstr>Proposed system /solution </vt:lpstr>
      <vt:lpstr>System development approach </vt:lpstr>
      <vt:lpstr>Algorithm and deployment </vt:lpstr>
      <vt:lpstr>Algorithm and deployment  continuous </vt:lpstr>
      <vt:lpstr>Result </vt:lpstr>
      <vt:lpstr>Conclusion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varun prabakharan</dc:creator>
  <cp:lastModifiedBy>919361470677</cp:lastModifiedBy>
  <cp:revision>5</cp:revision>
  <dcterms:created xsi:type="dcterms:W3CDTF">2024-03-31T06:48:27Z</dcterms:created>
  <dcterms:modified xsi:type="dcterms:W3CDTF">2024-04-04T06:46:06Z</dcterms:modified>
</cp:coreProperties>
</file>