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256" r:id="rId2"/>
    <p:sldId id="257" r:id="rId3"/>
    <p:sldId id="297" r:id="rId4"/>
    <p:sldId id="298" r:id="rId5"/>
    <p:sldId id="299" r:id="rId6"/>
    <p:sldId id="308" r:id="rId7"/>
    <p:sldId id="315" r:id="rId8"/>
    <p:sldId id="314" r:id="rId9"/>
    <p:sldId id="313" r:id="rId10"/>
    <p:sldId id="312" r:id="rId11"/>
    <p:sldId id="309" r:id="rId12"/>
    <p:sldId id="310" r:id="rId13"/>
    <p:sldId id="317" r:id="rId14"/>
    <p:sldId id="318" r:id="rId15"/>
    <p:sldId id="311" r:id="rId16"/>
    <p:sldId id="320" r:id="rId17"/>
    <p:sldId id="306" r:id="rId18"/>
    <p:sldId id="316" r:id="rId19"/>
    <p:sldId id="319" r:id="rId20"/>
    <p:sldId id="304" r:id="rId21"/>
    <p:sldId id="268"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E9C53AC0-F940-C062-B9D5-39D78EA4783E}" name="Manuel León Sánchez" initials="MLS" userId="S::mleon@freepikco.onmicrosoft.com::687f66f5-f43f-41a9-ac21-b6d63107730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B6EA"/>
    <a:srgbClr val="FF8BFF"/>
    <a:srgbClr val="AD9EE3"/>
    <a:srgbClr val="F3BB30"/>
    <a:srgbClr val="BAD6F1"/>
    <a:srgbClr val="B5D0EB"/>
    <a:srgbClr val="ABB2FC"/>
    <a:srgbClr val="000000"/>
    <a:srgbClr val="E7C9F3"/>
    <a:srgbClr val="CFAF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AB91B-4A23-40CD-BAEC-CB6B3C50ECDB}" v="862" dt="2024-10-22T04:13:51.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792" autoAdjust="0"/>
  </p:normalViewPr>
  <p:slideViewPr>
    <p:cSldViewPr snapToGrid="0" showGuides="1">
      <p:cViewPr varScale="1">
        <p:scale>
          <a:sx n="102" d="100"/>
          <a:sy n="102" d="100"/>
        </p:scale>
        <p:origin x="1066" y="77"/>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Joshi" userId="53564c7d7b9a4075" providerId="LiveId" clId="{373AB91B-4A23-40CD-BAEC-CB6B3C50ECDB}"/>
    <pc:docChg chg="undo custSel addSld delSld modSld sldOrd">
      <pc:chgData name="Rohit Joshi" userId="53564c7d7b9a4075" providerId="LiveId" clId="{373AB91B-4A23-40CD-BAEC-CB6B3C50ECDB}" dt="2024-10-22T04:13:51.240" v="973" actId="20577"/>
      <pc:docMkLst>
        <pc:docMk/>
      </pc:docMkLst>
      <pc:sldChg chg="addSp delSp modSp mod">
        <pc:chgData name="Rohit Joshi" userId="53564c7d7b9a4075" providerId="LiveId" clId="{373AB91B-4A23-40CD-BAEC-CB6B3C50ECDB}" dt="2024-10-21T15:04:48.421" v="226" actId="14100"/>
        <pc:sldMkLst>
          <pc:docMk/>
          <pc:sldMk cId="4122427211" sldId="256"/>
        </pc:sldMkLst>
        <pc:picChg chg="add del mod">
          <ac:chgData name="Rohit Joshi" userId="53564c7d7b9a4075" providerId="LiveId" clId="{373AB91B-4A23-40CD-BAEC-CB6B3C50ECDB}" dt="2024-10-21T15:03:18.584" v="216" actId="478"/>
          <ac:picMkLst>
            <pc:docMk/>
            <pc:sldMk cId="4122427211" sldId="256"/>
            <ac:picMk id="14" creationId="{5759FB08-7FB5-8B7F-0B65-E9F5BD838432}"/>
          </ac:picMkLst>
        </pc:picChg>
        <pc:picChg chg="mod">
          <ac:chgData name="Rohit Joshi" userId="53564c7d7b9a4075" providerId="LiveId" clId="{373AB91B-4A23-40CD-BAEC-CB6B3C50ECDB}" dt="2024-10-17T10:04:10.427" v="0" actId="14861"/>
          <ac:picMkLst>
            <pc:docMk/>
            <pc:sldMk cId="4122427211" sldId="256"/>
            <ac:picMk id="19" creationId="{A6C64AD8-0DB0-2832-F1C1-35805C11EF38}"/>
          </ac:picMkLst>
        </pc:picChg>
        <pc:picChg chg="add mod">
          <ac:chgData name="Rohit Joshi" userId="53564c7d7b9a4075" providerId="LiveId" clId="{373AB91B-4A23-40CD-BAEC-CB6B3C50ECDB}" dt="2024-10-21T15:04:48.421" v="226" actId="14100"/>
          <ac:picMkLst>
            <pc:docMk/>
            <pc:sldMk cId="4122427211" sldId="256"/>
            <ac:picMk id="25" creationId="{FCD94518-6101-0003-D4A5-019255C790E6}"/>
          </ac:picMkLst>
        </pc:picChg>
        <pc:picChg chg="del">
          <ac:chgData name="Rohit Joshi" userId="53564c7d7b9a4075" providerId="LiveId" clId="{373AB91B-4A23-40CD-BAEC-CB6B3C50ECDB}" dt="2024-10-21T15:04:30.687" v="218" actId="478"/>
          <ac:picMkLst>
            <pc:docMk/>
            <pc:sldMk cId="4122427211" sldId="256"/>
            <ac:picMk id="1028" creationId="{93F41314-0F38-90CD-C529-0918E9CFE0E6}"/>
          </ac:picMkLst>
        </pc:picChg>
      </pc:sldChg>
      <pc:sldChg chg="modSp mod setBg modAnim">
        <pc:chgData name="Rohit Joshi" userId="53564c7d7b9a4075" providerId="LiveId" clId="{373AB91B-4A23-40CD-BAEC-CB6B3C50ECDB}" dt="2024-10-21T14:58:42.421" v="213" actId="14100"/>
        <pc:sldMkLst>
          <pc:docMk/>
          <pc:sldMk cId="3139681172" sldId="257"/>
        </pc:sldMkLst>
        <pc:spChg chg="mod">
          <ac:chgData name="Rohit Joshi" userId="53564c7d7b9a4075" providerId="LiveId" clId="{373AB91B-4A23-40CD-BAEC-CB6B3C50ECDB}" dt="2024-10-21T14:56:04.468" v="101" actId="20577"/>
          <ac:spMkLst>
            <pc:docMk/>
            <pc:sldMk cId="3139681172" sldId="257"/>
            <ac:spMk id="9" creationId="{5F718AD4-77AA-2EB9-E757-2FCA4EBB4068}"/>
          </ac:spMkLst>
        </pc:spChg>
        <pc:spChg chg="mod">
          <ac:chgData name="Rohit Joshi" userId="53564c7d7b9a4075" providerId="LiveId" clId="{373AB91B-4A23-40CD-BAEC-CB6B3C50ECDB}" dt="2024-10-21T14:58:42.421" v="213" actId="14100"/>
          <ac:spMkLst>
            <pc:docMk/>
            <pc:sldMk cId="3139681172" sldId="257"/>
            <ac:spMk id="11" creationId="{6856C674-4547-23DC-6ECE-5F3DA4BFC20C}"/>
          </ac:spMkLst>
        </pc:spChg>
      </pc:sldChg>
      <pc:sldChg chg="addSp delSp modSp mod modTransition">
        <pc:chgData name="Rohit Joshi" userId="53564c7d7b9a4075" providerId="LiveId" clId="{373AB91B-4A23-40CD-BAEC-CB6B3C50ECDB}" dt="2024-10-21T15:41:12.833" v="676"/>
        <pc:sldMkLst>
          <pc:docMk/>
          <pc:sldMk cId="2778579320" sldId="299"/>
        </pc:sldMkLst>
        <pc:picChg chg="add mod">
          <ac:chgData name="Rohit Joshi" userId="53564c7d7b9a4075" providerId="LiveId" clId="{373AB91B-4A23-40CD-BAEC-CB6B3C50ECDB}" dt="2024-10-21T15:31:24.444" v="268" actId="1076"/>
          <ac:picMkLst>
            <pc:docMk/>
            <pc:sldMk cId="2778579320" sldId="299"/>
            <ac:picMk id="9" creationId="{215CA631-8C53-A022-9523-6CC87805EC2F}"/>
          </ac:picMkLst>
        </pc:picChg>
        <pc:picChg chg="del mod">
          <ac:chgData name="Rohit Joshi" userId="53564c7d7b9a4075" providerId="LiveId" clId="{373AB91B-4A23-40CD-BAEC-CB6B3C50ECDB}" dt="2024-10-21T15:31:12.286" v="265" actId="478"/>
          <ac:picMkLst>
            <pc:docMk/>
            <pc:sldMk cId="2778579320" sldId="299"/>
            <ac:picMk id="4100" creationId="{A8B75413-B364-E85C-EF84-D179782FCC42}"/>
          </ac:picMkLst>
        </pc:picChg>
      </pc:sldChg>
      <pc:sldChg chg="modSp">
        <pc:chgData name="Rohit Joshi" userId="53564c7d7b9a4075" providerId="LiveId" clId="{373AB91B-4A23-40CD-BAEC-CB6B3C50ECDB}" dt="2024-10-22T04:13:51.240" v="973" actId="20577"/>
        <pc:sldMkLst>
          <pc:docMk/>
          <pc:sldMk cId="2710691441" sldId="304"/>
        </pc:sldMkLst>
        <pc:spChg chg="mod">
          <ac:chgData name="Rohit Joshi" userId="53564c7d7b9a4075" providerId="LiveId" clId="{373AB91B-4A23-40CD-BAEC-CB6B3C50ECDB}" dt="2024-10-22T04:13:51.240" v="973" actId="20577"/>
          <ac:spMkLst>
            <pc:docMk/>
            <pc:sldMk cId="2710691441" sldId="304"/>
            <ac:spMk id="9" creationId="{077A3EFC-1621-EE5B-8CBF-7E96B073169C}"/>
          </ac:spMkLst>
        </pc:spChg>
      </pc:sldChg>
      <pc:sldChg chg="addSp delSp modSp del mod">
        <pc:chgData name="Rohit Joshi" userId="53564c7d7b9a4075" providerId="LiveId" clId="{373AB91B-4A23-40CD-BAEC-CB6B3C50ECDB}" dt="2024-10-21T15:08:27.734" v="264" actId="2696"/>
        <pc:sldMkLst>
          <pc:docMk/>
          <pc:sldMk cId="3751024317" sldId="305"/>
        </pc:sldMkLst>
        <pc:spChg chg="add del mod">
          <ac:chgData name="Rohit Joshi" userId="53564c7d7b9a4075" providerId="LiveId" clId="{373AB91B-4A23-40CD-BAEC-CB6B3C50ECDB}" dt="2024-10-21T15:07:49.035" v="251"/>
          <ac:spMkLst>
            <pc:docMk/>
            <pc:sldMk cId="3751024317" sldId="305"/>
            <ac:spMk id="8" creationId="{B0C54113-8505-FD44-B89A-C0D416F98F02}"/>
          </ac:spMkLst>
        </pc:spChg>
      </pc:sldChg>
      <pc:sldChg chg="modSp mod">
        <pc:chgData name="Rohit Joshi" userId="53564c7d7b9a4075" providerId="LiveId" clId="{373AB91B-4A23-40CD-BAEC-CB6B3C50ECDB}" dt="2024-10-21T15:07:01.437" v="244" actId="20577"/>
        <pc:sldMkLst>
          <pc:docMk/>
          <pc:sldMk cId="1516049381" sldId="306"/>
        </pc:sldMkLst>
        <pc:spChg chg="mod">
          <ac:chgData name="Rohit Joshi" userId="53564c7d7b9a4075" providerId="LiveId" clId="{373AB91B-4A23-40CD-BAEC-CB6B3C50ECDB}" dt="2024-10-21T15:07:01.437" v="244" actId="20577"/>
          <ac:spMkLst>
            <pc:docMk/>
            <pc:sldMk cId="1516049381" sldId="306"/>
            <ac:spMk id="9" creationId="{FDD2F1DA-C4EE-D000-4DAB-573E79290B47}"/>
          </ac:spMkLst>
        </pc:spChg>
      </pc:sldChg>
      <pc:sldChg chg="addSp modSp mod modTransition">
        <pc:chgData name="Rohit Joshi" userId="53564c7d7b9a4075" providerId="LiveId" clId="{373AB91B-4A23-40CD-BAEC-CB6B3C50ECDB}" dt="2024-10-21T15:41:44.451" v="678"/>
        <pc:sldMkLst>
          <pc:docMk/>
          <pc:sldMk cId="1643743439" sldId="308"/>
        </pc:sldMkLst>
        <pc:picChg chg="add mod">
          <ac:chgData name="Rohit Joshi" userId="53564c7d7b9a4075" providerId="LiveId" clId="{373AB91B-4A23-40CD-BAEC-CB6B3C50ECDB}" dt="2024-10-21T15:33:20.310" v="280" actId="1076"/>
          <ac:picMkLst>
            <pc:docMk/>
            <pc:sldMk cId="1643743439" sldId="308"/>
            <ac:picMk id="9" creationId="{B7C2FDEF-AD1D-8699-A00E-3D23885014B8}"/>
          </ac:picMkLst>
        </pc:picChg>
      </pc:sldChg>
      <pc:sldChg chg="addSp modSp mod modTransition">
        <pc:chgData name="Rohit Joshi" userId="53564c7d7b9a4075" providerId="LiveId" clId="{373AB91B-4A23-40CD-BAEC-CB6B3C50ECDB}" dt="2024-10-21T15:43:12.182" v="688"/>
        <pc:sldMkLst>
          <pc:docMk/>
          <pc:sldMk cId="2497353934" sldId="309"/>
        </pc:sldMkLst>
        <pc:picChg chg="add mod">
          <ac:chgData name="Rohit Joshi" userId="53564c7d7b9a4075" providerId="LiveId" clId="{373AB91B-4A23-40CD-BAEC-CB6B3C50ECDB}" dt="2024-10-21T15:36:59.711" v="317" actId="1076"/>
          <ac:picMkLst>
            <pc:docMk/>
            <pc:sldMk cId="2497353934" sldId="309"/>
            <ac:picMk id="9" creationId="{DF5317FD-D034-0C55-9FA2-016612EF8120}"/>
          </ac:picMkLst>
        </pc:picChg>
      </pc:sldChg>
      <pc:sldChg chg="addSp modSp mod modTransition">
        <pc:chgData name="Rohit Joshi" userId="53564c7d7b9a4075" providerId="LiveId" clId="{373AB91B-4A23-40CD-BAEC-CB6B3C50ECDB}" dt="2024-10-21T15:43:22.217" v="690"/>
        <pc:sldMkLst>
          <pc:docMk/>
          <pc:sldMk cId="513322513" sldId="310"/>
        </pc:sldMkLst>
        <pc:picChg chg="add mod">
          <ac:chgData name="Rohit Joshi" userId="53564c7d7b9a4075" providerId="LiveId" clId="{373AB91B-4A23-40CD-BAEC-CB6B3C50ECDB}" dt="2024-10-21T15:37:44.523" v="325" actId="1076"/>
          <ac:picMkLst>
            <pc:docMk/>
            <pc:sldMk cId="513322513" sldId="310"/>
            <ac:picMk id="9" creationId="{DF24FF8C-D388-901B-EBF0-D5DAD4F01914}"/>
          </ac:picMkLst>
        </pc:picChg>
      </pc:sldChg>
      <pc:sldChg chg="addSp modSp mod modTransition">
        <pc:chgData name="Rohit Joshi" userId="53564c7d7b9a4075" providerId="LiveId" clId="{373AB91B-4A23-40CD-BAEC-CB6B3C50ECDB}" dt="2024-10-21T15:44:31.083" v="701"/>
        <pc:sldMkLst>
          <pc:docMk/>
          <pc:sldMk cId="667340503" sldId="311"/>
        </pc:sldMkLst>
        <pc:picChg chg="add mod">
          <ac:chgData name="Rohit Joshi" userId="53564c7d7b9a4075" providerId="LiveId" clId="{373AB91B-4A23-40CD-BAEC-CB6B3C50ECDB}" dt="2024-10-21T15:44:17.465" v="699" actId="1076"/>
          <ac:picMkLst>
            <pc:docMk/>
            <pc:sldMk cId="667340503" sldId="311"/>
            <ac:picMk id="9" creationId="{96B23803-495F-7E1C-918F-3D0405F4E374}"/>
          </ac:picMkLst>
        </pc:picChg>
      </pc:sldChg>
      <pc:sldChg chg="addSp modSp add mod modTransition">
        <pc:chgData name="Rohit Joshi" userId="53564c7d7b9a4075" providerId="LiveId" clId="{373AB91B-4A23-40CD-BAEC-CB6B3C50ECDB}" dt="2024-10-21T15:42:53.935" v="686"/>
        <pc:sldMkLst>
          <pc:docMk/>
          <pc:sldMk cId="996682231" sldId="312"/>
        </pc:sldMkLst>
        <pc:picChg chg="add mod">
          <ac:chgData name="Rohit Joshi" userId="53564c7d7b9a4075" providerId="LiveId" clId="{373AB91B-4A23-40CD-BAEC-CB6B3C50ECDB}" dt="2024-10-21T15:37:08.833" v="319" actId="1076"/>
          <ac:picMkLst>
            <pc:docMk/>
            <pc:sldMk cId="996682231" sldId="312"/>
            <ac:picMk id="9" creationId="{A4D69353-1EA8-7408-EF73-FD014AE767D3}"/>
          </ac:picMkLst>
        </pc:picChg>
      </pc:sldChg>
      <pc:sldChg chg="addSp modSp add mod ord modTransition">
        <pc:chgData name="Rohit Joshi" userId="53564c7d7b9a4075" providerId="LiveId" clId="{373AB91B-4A23-40CD-BAEC-CB6B3C50ECDB}" dt="2024-10-22T04:12:08.346" v="964" actId="20578"/>
        <pc:sldMkLst>
          <pc:docMk/>
          <pc:sldMk cId="1236694201" sldId="313"/>
        </pc:sldMkLst>
        <pc:picChg chg="add mod">
          <ac:chgData name="Rohit Joshi" userId="53564c7d7b9a4075" providerId="LiveId" clId="{373AB91B-4A23-40CD-BAEC-CB6B3C50ECDB}" dt="2024-10-21T15:37:14.774" v="320" actId="1076"/>
          <ac:picMkLst>
            <pc:docMk/>
            <pc:sldMk cId="1236694201" sldId="313"/>
            <ac:picMk id="9" creationId="{DB997800-5231-B5CB-4D11-948960665E28}"/>
          </ac:picMkLst>
        </pc:picChg>
      </pc:sldChg>
      <pc:sldChg chg="addSp modSp add mod modTransition">
        <pc:chgData name="Rohit Joshi" userId="53564c7d7b9a4075" providerId="LiveId" clId="{373AB91B-4A23-40CD-BAEC-CB6B3C50ECDB}" dt="2024-10-21T15:42:20.147" v="682"/>
        <pc:sldMkLst>
          <pc:docMk/>
          <pc:sldMk cId="2184609907" sldId="314"/>
        </pc:sldMkLst>
        <pc:picChg chg="add mod">
          <ac:chgData name="Rohit Joshi" userId="53564c7d7b9a4075" providerId="LiveId" clId="{373AB91B-4A23-40CD-BAEC-CB6B3C50ECDB}" dt="2024-10-21T15:34:36.789" v="291" actId="1076"/>
          <ac:picMkLst>
            <pc:docMk/>
            <pc:sldMk cId="2184609907" sldId="314"/>
            <ac:picMk id="9" creationId="{AE4D3C78-1861-769A-4C5F-75CD916CFFA9}"/>
          </ac:picMkLst>
        </pc:picChg>
      </pc:sldChg>
      <pc:sldChg chg="addSp modSp add mod modTransition">
        <pc:chgData name="Rohit Joshi" userId="53564c7d7b9a4075" providerId="LiveId" clId="{373AB91B-4A23-40CD-BAEC-CB6B3C50ECDB}" dt="2024-10-21T15:42:03.439" v="680"/>
        <pc:sldMkLst>
          <pc:docMk/>
          <pc:sldMk cId="1700003224" sldId="315"/>
        </pc:sldMkLst>
        <pc:picChg chg="add mod">
          <ac:chgData name="Rohit Joshi" userId="53564c7d7b9a4075" providerId="LiveId" clId="{373AB91B-4A23-40CD-BAEC-CB6B3C50ECDB}" dt="2024-10-21T15:32:54.267" v="278" actId="1076"/>
          <ac:picMkLst>
            <pc:docMk/>
            <pc:sldMk cId="1700003224" sldId="315"/>
            <ac:picMk id="9" creationId="{99B90D10-B835-B56A-44F2-57DFA5D47BBB}"/>
          </ac:picMkLst>
        </pc:picChg>
      </pc:sldChg>
      <pc:sldChg chg="modSp add mod modAnim">
        <pc:chgData name="Rohit Joshi" userId="53564c7d7b9a4075" providerId="LiveId" clId="{373AB91B-4A23-40CD-BAEC-CB6B3C50ECDB}" dt="2024-10-21T15:48:43.083" v="922" actId="1076"/>
        <pc:sldMkLst>
          <pc:docMk/>
          <pc:sldMk cId="1722053525" sldId="316"/>
        </pc:sldMkLst>
        <pc:spChg chg="mod">
          <ac:chgData name="Rohit Joshi" userId="53564c7d7b9a4075" providerId="LiveId" clId="{373AB91B-4A23-40CD-BAEC-CB6B3C50ECDB}" dt="2024-10-21T15:08:18.179" v="263"/>
          <ac:spMkLst>
            <pc:docMk/>
            <pc:sldMk cId="1722053525" sldId="316"/>
            <ac:spMk id="4" creationId="{8E68F8C9-9363-411D-9575-F40C87BDBCAB}"/>
          </ac:spMkLst>
        </pc:spChg>
        <pc:spChg chg="mod">
          <ac:chgData name="Rohit Joshi" userId="53564c7d7b9a4075" providerId="LiveId" clId="{373AB91B-4A23-40CD-BAEC-CB6B3C50ECDB}" dt="2024-10-21T15:48:43.083" v="922" actId="1076"/>
          <ac:spMkLst>
            <pc:docMk/>
            <pc:sldMk cId="1722053525" sldId="316"/>
            <ac:spMk id="9" creationId="{FDD2F1DA-C4EE-D000-4DAB-573E79290B47}"/>
          </ac:spMkLst>
        </pc:spChg>
      </pc:sldChg>
      <pc:sldChg chg="addSp delSp modSp add mod modTransition">
        <pc:chgData name="Rohit Joshi" userId="53564c7d7b9a4075" providerId="LiveId" clId="{373AB91B-4A23-40CD-BAEC-CB6B3C50ECDB}" dt="2024-10-22T04:10:53.734" v="953" actId="1076"/>
        <pc:sldMkLst>
          <pc:docMk/>
          <pc:sldMk cId="4234949521" sldId="317"/>
        </pc:sldMkLst>
        <pc:picChg chg="add del mod">
          <ac:chgData name="Rohit Joshi" userId="53564c7d7b9a4075" providerId="LiveId" clId="{373AB91B-4A23-40CD-BAEC-CB6B3C50ECDB}" dt="2024-10-22T04:10:35.726" v="946" actId="478"/>
          <ac:picMkLst>
            <pc:docMk/>
            <pc:sldMk cId="4234949521" sldId="317"/>
            <ac:picMk id="9" creationId="{A4951332-49FC-5BE0-C2D5-DA70C4C1201D}"/>
          </ac:picMkLst>
        </pc:picChg>
        <pc:picChg chg="add mod">
          <ac:chgData name="Rohit Joshi" userId="53564c7d7b9a4075" providerId="LiveId" clId="{373AB91B-4A23-40CD-BAEC-CB6B3C50ECDB}" dt="2024-10-22T04:10:53.734" v="953" actId="1076"/>
          <ac:picMkLst>
            <pc:docMk/>
            <pc:sldMk cId="4234949521" sldId="317"/>
            <ac:picMk id="10" creationId="{9FBF3894-A030-0AE4-F056-E9FE1DC39DE9}"/>
          </ac:picMkLst>
        </pc:picChg>
      </pc:sldChg>
      <pc:sldChg chg="addSp modSp add mod modTransition">
        <pc:chgData name="Rohit Joshi" userId="53564c7d7b9a4075" providerId="LiveId" clId="{373AB91B-4A23-40CD-BAEC-CB6B3C50ECDB}" dt="2024-10-21T15:43:52.434" v="694"/>
        <pc:sldMkLst>
          <pc:docMk/>
          <pc:sldMk cId="1040144752" sldId="318"/>
        </pc:sldMkLst>
        <pc:picChg chg="add mod">
          <ac:chgData name="Rohit Joshi" userId="53564c7d7b9a4075" providerId="LiveId" clId="{373AB91B-4A23-40CD-BAEC-CB6B3C50ECDB}" dt="2024-10-21T15:38:24.921" v="331" actId="1076"/>
          <ac:picMkLst>
            <pc:docMk/>
            <pc:sldMk cId="1040144752" sldId="318"/>
            <ac:picMk id="9" creationId="{B28E5E4E-FC25-EDB1-8DBF-43267DEF8CF1}"/>
          </ac:picMkLst>
        </pc:picChg>
      </pc:sldChg>
      <pc:sldChg chg="modSp add mod">
        <pc:chgData name="Rohit Joshi" userId="53564c7d7b9a4075" providerId="LiveId" clId="{373AB91B-4A23-40CD-BAEC-CB6B3C50ECDB}" dt="2024-10-21T15:50:22.288" v="933" actId="1076"/>
        <pc:sldMkLst>
          <pc:docMk/>
          <pc:sldMk cId="2205536599" sldId="319"/>
        </pc:sldMkLst>
        <pc:spChg chg="mod">
          <ac:chgData name="Rohit Joshi" userId="53564c7d7b9a4075" providerId="LiveId" clId="{373AB91B-4A23-40CD-BAEC-CB6B3C50ECDB}" dt="2024-10-21T15:50:22.288" v="933" actId="1076"/>
          <ac:spMkLst>
            <pc:docMk/>
            <pc:sldMk cId="2205536599" sldId="319"/>
            <ac:spMk id="9" creationId="{FDD2F1DA-C4EE-D000-4DAB-573E79290B47}"/>
          </ac:spMkLst>
        </pc:spChg>
      </pc:sldChg>
      <pc:sldChg chg="addSp delSp modSp add mod">
        <pc:chgData name="Rohit Joshi" userId="53564c7d7b9a4075" providerId="LiveId" clId="{373AB91B-4A23-40CD-BAEC-CB6B3C50ECDB}" dt="2024-10-22T04:11:45.415" v="961" actId="1076"/>
        <pc:sldMkLst>
          <pc:docMk/>
          <pc:sldMk cId="1007528215" sldId="320"/>
        </pc:sldMkLst>
        <pc:picChg chg="del">
          <ac:chgData name="Rohit Joshi" userId="53564c7d7b9a4075" providerId="LiveId" clId="{373AB91B-4A23-40CD-BAEC-CB6B3C50ECDB}" dt="2024-10-22T04:11:15.859" v="955" actId="478"/>
          <ac:picMkLst>
            <pc:docMk/>
            <pc:sldMk cId="1007528215" sldId="320"/>
            <ac:picMk id="9" creationId="{96B23803-495F-7E1C-918F-3D0405F4E374}"/>
          </ac:picMkLst>
        </pc:picChg>
        <pc:picChg chg="add mod">
          <ac:chgData name="Rohit Joshi" userId="53564c7d7b9a4075" providerId="LiveId" clId="{373AB91B-4A23-40CD-BAEC-CB6B3C50ECDB}" dt="2024-10-22T04:11:45.415" v="961" actId="1076"/>
          <ac:picMkLst>
            <pc:docMk/>
            <pc:sldMk cId="1007528215" sldId="320"/>
            <ac:picMk id="10" creationId="{F147658A-F4AC-B3F4-2622-8DACBD222E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F641-E87C-4868-AE4A-7668A05F95D8}" type="datetimeFigureOut">
              <a:rPr lang="es-ES" smtClean="0"/>
              <a:t>22/10/2024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4F5AA-3CC3-485B-8229-2F3C9DC47067}" type="slidenum">
              <a:rPr lang="es-ES" smtClean="0"/>
              <a:t>‹#›</a:t>
            </a:fld>
            <a:endParaRPr lang="es-ES"/>
          </a:p>
        </p:txBody>
      </p:sp>
    </p:spTree>
    <p:extLst>
      <p:ext uri="{BB962C8B-B14F-4D97-AF65-F5344CB8AC3E}">
        <p14:creationId xmlns:p14="http://schemas.microsoft.com/office/powerpoint/2010/main" val="116476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8B4F5AA-3CC3-485B-8229-2F3C9DC47067}" type="slidenum">
              <a:rPr lang="es-ES" smtClean="0"/>
              <a:t>1</a:t>
            </a:fld>
            <a:endParaRPr lang="es-ES" dirty="0"/>
          </a:p>
        </p:txBody>
      </p:sp>
    </p:spTree>
    <p:extLst>
      <p:ext uri="{BB962C8B-B14F-4D97-AF65-F5344CB8AC3E}">
        <p14:creationId xmlns:p14="http://schemas.microsoft.com/office/powerpoint/2010/main" val="357128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bit.ly/3A1uf1Q" TargetMode="External"/><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4A8FEC2-FECF-91B5-FF3D-1D5D4AE240DD}"/>
              </a:ext>
            </a:extLst>
          </p:cNvPr>
          <p:cNvSpPr>
            <a:spLocks noGrp="1"/>
          </p:cNvSpPr>
          <p:nvPr>
            <p:ph type="ctrTitle" hasCustomPrompt="1"/>
          </p:nvPr>
        </p:nvSpPr>
        <p:spPr>
          <a:xfrm>
            <a:off x="1668780" y="720241"/>
            <a:ext cx="5806440" cy="2848865"/>
          </a:xfrm>
        </p:spPr>
        <p:txBody>
          <a:bodyPr anchor="b">
            <a:noAutofit/>
          </a:bodyPr>
          <a:lstStyle>
            <a:lvl1pPr algn="ctr">
              <a:defRPr sz="9000">
                <a:latin typeface="Staatliches" pitchFamily="2" charset="0"/>
              </a:defRPr>
            </a:lvl1pPr>
          </a:lstStyle>
          <a:p>
            <a:r>
              <a:rPr lang="en-US" dirty="0"/>
              <a:t>Click to edit Master title style</a:t>
            </a:r>
          </a:p>
        </p:txBody>
      </p:sp>
      <p:sp>
        <p:nvSpPr>
          <p:cNvPr id="17" name="Subtitle 2">
            <a:extLst>
              <a:ext uri="{FF2B5EF4-FFF2-40B4-BE49-F238E27FC236}">
                <a16:creationId xmlns:a16="http://schemas.microsoft.com/office/drawing/2014/main" id="{1D569B72-51DC-BE58-9871-32C9EA8303F6}"/>
              </a:ext>
            </a:extLst>
          </p:cNvPr>
          <p:cNvSpPr>
            <a:spLocks noGrp="1"/>
          </p:cNvSpPr>
          <p:nvPr>
            <p:ph type="subTitle" idx="1" hasCustomPrompt="1"/>
          </p:nvPr>
        </p:nvSpPr>
        <p:spPr>
          <a:xfrm>
            <a:off x="3334355" y="3617490"/>
            <a:ext cx="2475290"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hank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4" name="Imagen 13" descr="Imagen que contiene electrónica, cd, computadora&#10;&#10;Descripción generada automáticamente">
            <a:extLst>
              <a:ext uri="{FF2B5EF4-FFF2-40B4-BE49-F238E27FC236}">
                <a16:creationId xmlns:a16="http://schemas.microsoft.com/office/drawing/2014/main" id="{5C0E7E33-D097-8579-4183-D798A56D409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02" t="-2" r="13066" b="892"/>
          <a:stretch/>
        </p:blipFill>
        <p:spPr>
          <a:xfrm>
            <a:off x="-301752" y="2958352"/>
            <a:ext cx="1843432" cy="2272015"/>
          </a:xfrm>
          <a:prstGeom prst="rect">
            <a:avLst/>
          </a:prstGeom>
        </p:spPr>
      </p:pic>
      <p:sp>
        <p:nvSpPr>
          <p:cNvPr id="4" name="Title 1">
            <a:extLst>
              <a:ext uri="{FF2B5EF4-FFF2-40B4-BE49-F238E27FC236}">
                <a16:creationId xmlns:a16="http://schemas.microsoft.com/office/drawing/2014/main" id="{172B4E11-06EA-77CD-34E3-CFE3BA3B32AD}"/>
              </a:ext>
            </a:extLst>
          </p:cNvPr>
          <p:cNvSpPr>
            <a:spLocks noGrp="1"/>
          </p:cNvSpPr>
          <p:nvPr>
            <p:ph type="ctrTitle" hasCustomPrompt="1"/>
          </p:nvPr>
        </p:nvSpPr>
        <p:spPr>
          <a:xfrm>
            <a:off x="1800447" y="552890"/>
            <a:ext cx="5543106" cy="1295503"/>
          </a:xfrm>
        </p:spPr>
        <p:txBody>
          <a:bodyPr anchor="b">
            <a:noAutofit/>
          </a:bodyPr>
          <a:lstStyle>
            <a:lvl1pPr algn="ctr">
              <a:defRPr sz="10000" b="1">
                <a:latin typeface="Staatliches" pitchFamily="2" charset="0"/>
              </a:defRPr>
            </a:lvl1pPr>
          </a:lstStyle>
          <a:p>
            <a:r>
              <a:rPr lang="en-US" dirty="0"/>
              <a:t>Click to edit Master title style</a:t>
            </a:r>
          </a:p>
        </p:txBody>
      </p:sp>
      <p:sp>
        <p:nvSpPr>
          <p:cNvPr id="5" name="Subtitle 2">
            <a:extLst>
              <a:ext uri="{FF2B5EF4-FFF2-40B4-BE49-F238E27FC236}">
                <a16:creationId xmlns:a16="http://schemas.microsoft.com/office/drawing/2014/main" id="{11180380-BE79-06E5-87AC-962F0BC2451A}"/>
              </a:ext>
            </a:extLst>
          </p:cNvPr>
          <p:cNvSpPr>
            <a:spLocks noGrp="1"/>
          </p:cNvSpPr>
          <p:nvPr>
            <p:ph type="subTitle" idx="1" hasCustomPrompt="1"/>
          </p:nvPr>
        </p:nvSpPr>
        <p:spPr>
          <a:xfrm>
            <a:off x="1800447" y="1685366"/>
            <a:ext cx="5543106" cy="1446715"/>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2" name="Google Shape;135;p24">
            <a:extLst>
              <a:ext uri="{FF2B5EF4-FFF2-40B4-BE49-F238E27FC236}">
                <a16:creationId xmlns:a16="http://schemas.microsoft.com/office/drawing/2014/main" id="{9ECFC722-BD89-5E83-4494-CCF7E9D9CB6C}"/>
              </a:ext>
            </a:extLst>
          </p:cNvPr>
          <p:cNvSpPr txBox="1"/>
          <p:nvPr userDrawn="1"/>
        </p:nvSpPr>
        <p:spPr>
          <a:xfrm>
            <a:off x="2161076" y="4023313"/>
            <a:ext cx="4817948" cy="26227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b="1" dirty="0">
                <a:latin typeface="Manrope Medium" pitchFamily="2" charset="0"/>
                <a:ea typeface="Anaheim"/>
                <a:cs typeface="Anaheim"/>
                <a:sym typeface="Anaheim"/>
              </a:rPr>
              <a:t>CREDITS</a:t>
            </a:r>
            <a:r>
              <a:rPr lang="en" sz="1200" dirty="0">
                <a:latin typeface="Manrope Medium" pitchFamily="2" charset="0"/>
                <a:ea typeface="Anaheim"/>
                <a:cs typeface="Anaheim"/>
                <a:sym typeface="Anaheim"/>
              </a:rPr>
              <a:t>: This presentation template was created by </a:t>
            </a:r>
            <a:r>
              <a:rPr lang="en" sz="1200" b="1" dirty="0">
                <a:uFill>
                  <a:noFill/>
                </a:uFill>
                <a:latin typeface="Manrope Medium" pitchFamily="2" charset="0"/>
                <a:ea typeface="Anaheim"/>
                <a:cs typeface="Anaheim"/>
                <a:sym typeface="Anaheim"/>
                <a:hlinkClick r:id="rId3">
                  <a:extLst>
                    <a:ext uri="{A12FA001-AC4F-418D-AE19-62706E023703}">
                      <ahyp:hlinkClr xmlns:ahyp="http://schemas.microsoft.com/office/drawing/2018/hyperlinkcolor" val="tx"/>
                    </a:ext>
                  </a:extLst>
                </a:hlinkClick>
              </a:rPr>
              <a:t>Slidesgo</a:t>
            </a:r>
            <a:r>
              <a:rPr lang="en" sz="1200" dirty="0">
                <a:latin typeface="Manrope Medium" pitchFamily="2" charset="0"/>
                <a:ea typeface="Anaheim"/>
                <a:cs typeface="Anaheim"/>
                <a:sym typeface="Anaheim"/>
              </a:rPr>
              <a:t>, including icons by </a:t>
            </a:r>
            <a:r>
              <a:rPr lang="en" sz="1200" b="1" dirty="0">
                <a:uFill>
                  <a:noFill/>
                </a:uFill>
                <a:latin typeface="Manrope Medium" pitchFamily="2" charset="0"/>
                <a:ea typeface="Anaheim"/>
                <a:cs typeface="Anaheim"/>
                <a:sym typeface="Anaheim"/>
                <a:hlinkClick r:id="rId4">
                  <a:extLst>
                    <a:ext uri="{A12FA001-AC4F-418D-AE19-62706E023703}">
                      <ahyp:hlinkClr xmlns:ahyp="http://schemas.microsoft.com/office/drawing/2018/hyperlinkcolor" val="tx"/>
                    </a:ext>
                  </a:extLst>
                </a:hlinkClick>
              </a:rPr>
              <a:t>Flaticon</a:t>
            </a:r>
            <a:r>
              <a:rPr lang="en" sz="1200" dirty="0">
                <a:latin typeface="Manrope Medium" pitchFamily="2" charset="0"/>
                <a:ea typeface="Anaheim"/>
                <a:cs typeface="Anaheim"/>
                <a:sym typeface="Anaheim"/>
              </a:rPr>
              <a:t>, infographics &amp; images by </a:t>
            </a:r>
            <a:r>
              <a:rPr lang="en" sz="1200" b="1" dirty="0">
                <a:uFill>
                  <a:noFill/>
                </a:uFill>
                <a:latin typeface="Manrope Medium" pitchFamily="2" charset="0"/>
                <a:ea typeface="Anaheim"/>
                <a:cs typeface="Anaheim"/>
                <a:sym typeface="Anaheim"/>
                <a:hlinkClick r:id="rId5">
                  <a:extLst>
                    <a:ext uri="{A12FA001-AC4F-418D-AE19-62706E023703}">
                      <ahyp:hlinkClr xmlns:ahyp="http://schemas.microsoft.com/office/drawing/2018/hyperlinkcolor" val="tx"/>
                    </a:ext>
                  </a:extLst>
                </a:hlinkClick>
              </a:rPr>
              <a:t>Freepik</a:t>
            </a:r>
            <a:endParaRPr sz="1200" b="1" dirty="0">
              <a:latin typeface="Manrope Medium" pitchFamily="2" charset="0"/>
              <a:ea typeface="Anaheim"/>
              <a:cs typeface="Anaheim"/>
              <a:sym typeface="Anaheim"/>
            </a:endParaRPr>
          </a:p>
        </p:txBody>
      </p:sp>
      <p:pic>
        <p:nvPicPr>
          <p:cNvPr id="12" name="Imagen 11" descr="Un dibujo de un animal&#10;&#10;Descripción generada automáticamente con confianza baja">
            <a:extLst>
              <a:ext uri="{FF2B5EF4-FFF2-40B4-BE49-F238E27FC236}">
                <a16:creationId xmlns:a16="http://schemas.microsoft.com/office/drawing/2014/main" id="{542B01F3-0EA0-206A-CAB2-A2D92090C2BA}"/>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13" name="Imagen 12" descr="Dibujo de una persona&#10;&#10;Descripción generada automáticamente con confianza media">
            <a:extLst>
              <a:ext uri="{FF2B5EF4-FFF2-40B4-BE49-F238E27FC236}">
                <a16:creationId xmlns:a16="http://schemas.microsoft.com/office/drawing/2014/main" id="{F07EDE4A-D8BD-B3B5-38DF-0A7FFFA732BF}"/>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20" name="Imagen 19" descr="Icono&#10;&#10;Descripción generada automáticamente">
            <a:extLst>
              <a:ext uri="{FF2B5EF4-FFF2-40B4-BE49-F238E27FC236}">
                <a16:creationId xmlns:a16="http://schemas.microsoft.com/office/drawing/2014/main" id="{E52E6F81-B33F-D487-1ED4-E4F1E3C02356}"/>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spTree>
    <p:extLst>
      <p:ext uri="{BB962C8B-B14F-4D97-AF65-F5344CB8AC3E}">
        <p14:creationId xmlns:p14="http://schemas.microsoft.com/office/powerpoint/2010/main" val="328501926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6" dur="6000" fill="hold"/>
                                            <p:tgtEl>
                                              <p:spTgt spid="14"/>
                                            </p:tgtEl>
                                            <p:attrNameLst>
                                              <p:attrName>ppt_x</p:attrName>
                                              <p:attrName>ppt_y</p:attrName>
                                            </p:attrNameLst>
                                          </p:cBhvr>
                                          <p:rCtr x="-1094" y="1667"/>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4"/>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0" dur="6750" fill="hold"/>
                                            <p:tgtEl>
                                              <p:spTgt spid="12"/>
                                            </p:tgtEl>
                                            <p:attrNameLst>
                                              <p:attrName>ppt_x</p:attrName>
                                              <p:attrName>ppt_y</p:attrName>
                                            </p:attrNameLst>
                                          </p:cBhvr>
                                          <p:rCtr x="365"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2"/>
                                            </p:tgtEl>
                                            <p:attrNameLst>
                                              <p:attrName>r</p:attrName>
                                            </p:attrNameLst>
                                          </p:cBhvr>
                                        </p:animRot>
                                      </p:childTnLst>
                                    </p:cTn>
                                  </p:par>
                                  <p:par>
                                    <p:cTn id="13"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4" dur="3500" fill="hold"/>
                                            <p:tgtEl>
                                              <p:spTgt spid="20"/>
                                            </p:tgtEl>
                                            <p:attrNameLst>
                                              <p:attrName>ppt_x</p:attrName>
                                              <p:attrName>ppt_y</p:attrName>
                                            </p:attrNameLst>
                                          </p:cBhvr>
                                          <p:rCtr x="590" y="-1111"/>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9750" fill="hold"/>
                                            <p:tgtEl>
                                              <p:spTgt spid="20"/>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18" dur="3250" fill="hold"/>
                                            <p:tgtEl>
                                              <p:spTgt spid="13"/>
                                            </p:tgtEl>
                                            <p:attrNameLst>
                                              <p:attrName>ppt_x</p:attrName>
                                              <p:attrName>ppt_y</p:attrName>
                                            </p:attrNameLst>
                                          </p:cBhvr>
                                          <p:rCtr x="417" y="-1698"/>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13"/>
                                            </p:tgtEl>
                                            <p:attrNameLst>
                                              <p:attrName>r</p:attrName>
                                            </p:attrNameLst>
                                          </p:cBhvr>
                                        </p:animRot>
                                      </p:childTnLst>
                                    </p:cTn>
                                  </p:par>
                                  <p:par>
                                    <p:cTn id="21" presetID="10" presetClass="entr" presetSubtype="0" fill="hold" grpId="0" nodeType="withEffect">
                                      <p:stCondLst>
                                        <p:cond delay="200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6" dur="6000" fill="hold"/>
                                            <p:tgtEl>
                                              <p:spTgt spid="14"/>
                                            </p:tgtEl>
                                            <p:attrNameLst>
                                              <p:attrName>ppt_x</p:attrName>
                                              <p:attrName>ppt_y</p:attrName>
                                            </p:attrNameLst>
                                          </p:cBhvr>
                                          <p:rCtr x="-1094" y="1667"/>
                                        </p:animMotion>
                                      </p:childTnLst>
                                    </p:cTn>
                                  </p:par>
                                  <p:par>
                                    <p:cTn id="7" presetID="8" presetClass="emph" presetSubtype="0" repeatCount="indefinite" accel="2500" autoRev="1" fill="hold" nodeType="withEffect">
                                      <p:stCondLst>
                                        <p:cond delay="0"/>
                                      </p:stCondLst>
                                      <p:childTnLst>
                                        <p:animRot by="300000">
                                          <p:cBhvr>
                                            <p:cTn id="8" dur="3500" fill="hold"/>
                                            <p:tgtEl>
                                              <p:spTgt spid="14"/>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3.33333E-6 -4.81481E-6 L 0.0073 -0.01759 " pathEditMode="relative" rAng="0" ptsTypes="AA">
                                          <p:cBhvr>
                                            <p:cTn id="10" dur="6750" fill="hold"/>
                                            <p:tgtEl>
                                              <p:spTgt spid="12"/>
                                            </p:tgtEl>
                                            <p:attrNameLst>
                                              <p:attrName>ppt_x</p:attrName>
                                              <p:attrName>ppt_y</p:attrName>
                                            </p:attrNameLst>
                                          </p:cBhvr>
                                          <p:rCtr x="365"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2"/>
                                            </p:tgtEl>
                                            <p:attrNameLst>
                                              <p:attrName>r</p:attrName>
                                            </p:attrNameLst>
                                          </p:cBhvr>
                                        </p:animRot>
                                      </p:childTnLst>
                                    </p:cTn>
                                  </p:par>
                                  <p:par>
                                    <p:cTn id="13"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4" dur="3500" fill="hold"/>
                                            <p:tgtEl>
                                              <p:spTgt spid="20"/>
                                            </p:tgtEl>
                                            <p:attrNameLst>
                                              <p:attrName>ppt_x</p:attrName>
                                              <p:attrName>ppt_y</p:attrName>
                                            </p:attrNameLst>
                                          </p:cBhvr>
                                          <p:rCtr x="590" y="-1111"/>
                                        </p:animMotion>
                                      </p:childTnLst>
                                    </p:cTn>
                                  </p:par>
                                  <p:par>
                                    <p:cTn id="15" presetID="8" presetClass="emph" presetSubtype="0" repeatCount="indefinite" accel="2500" autoRev="1" fill="hold" nodeType="withEffect">
                                      <p:stCondLst>
                                        <p:cond delay="0"/>
                                      </p:stCondLst>
                                      <p:childTnLst>
                                        <p:animRot by="300000">
                                          <p:cBhvr>
                                            <p:cTn id="16" dur="9750" fill="hold"/>
                                            <p:tgtEl>
                                              <p:spTgt spid="20"/>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8.33333E-7 0.00123 L 0.00851 -0.03241 " pathEditMode="relative" rAng="0" ptsTypes="AA">
                                          <p:cBhvr>
                                            <p:cTn id="18" dur="3250" fill="hold"/>
                                            <p:tgtEl>
                                              <p:spTgt spid="13"/>
                                            </p:tgtEl>
                                            <p:attrNameLst>
                                              <p:attrName>ppt_x</p:attrName>
                                              <p:attrName>ppt_y</p:attrName>
                                            </p:attrNameLst>
                                          </p:cBhvr>
                                          <p:rCtr x="417" y="-1698"/>
                                        </p:animMotion>
                                      </p:childTnLst>
                                    </p:cTn>
                                  </p:par>
                                  <p:par>
                                    <p:cTn id="19" presetID="8" presetClass="emph" presetSubtype="0" repeatCount="indefinite" accel="2500" autoRev="1" fill="hold" nodeType="withEffect">
                                      <p:stCondLst>
                                        <p:cond delay="0"/>
                                      </p:stCondLst>
                                      <p:childTnLst>
                                        <p:animRot by="300000">
                                          <p:cBhvr>
                                            <p:cTn id="20" dur="8250" fill="hold"/>
                                            <p:tgtEl>
                                              <p:spTgt spid="13"/>
                                            </p:tgtEl>
                                            <p:attrNameLst>
                                              <p:attrName>r</p:attrName>
                                            </p:attrNameLst>
                                          </p:cBhvr>
                                        </p:animRot>
                                      </p:childTnLst>
                                    </p:cTn>
                                  </p:par>
                                  <p:par>
                                    <p:cTn id="21" presetID="10" presetClass="entr" presetSubtype="0" fill="hold" grpId="0" nodeType="withEffect">
                                      <p:stCondLst>
                                        <p:cond delay="200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5001A8A-891E-D2AE-FE4D-AB857A222EB5}"/>
              </a:ext>
            </a:extLst>
          </p:cNvPr>
          <p:cNvSpPr>
            <a:spLocks noGrp="1"/>
          </p:cNvSpPr>
          <p:nvPr>
            <p:ph type="ctrTitle" hasCustomPrompt="1"/>
          </p:nvPr>
        </p:nvSpPr>
        <p:spPr>
          <a:xfrm>
            <a:off x="2776078" y="1741336"/>
            <a:ext cx="3591845" cy="2325085"/>
          </a:xfrm>
        </p:spPr>
        <p:txBody>
          <a:bodyPr anchor="b">
            <a:noAutofit/>
          </a:bodyPr>
          <a:lstStyle>
            <a:lvl1pPr algn="ctr">
              <a:lnSpc>
                <a:spcPct val="80000"/>
              </a:lnSpc>
              <a:defRPr sz="9000">
                <a:latin typeface="Staatliches" pitchFamily="2" charset="0"/>
              </a:defRPr>
            </a:lvl1pPr>
          </a:lstStyle>
          <a:p>
            <a:r>
              <a:rPr lang="en-US" dirty="0"/>
              <a:t>Click to edit Master title style</a:t>
            </a:r>
          </a:p>
        </p:txBody>
      </p:sp>
      <p:sp>
        <p:nvSpPr>
          <p:cNvPr id="11" name="Subtitle 2">
            <a:extLst>
              <a:ext uri="{FF2B5EF4-FFF2-40B4-BE49-F238E27FC236}">
                <a16:creationId xmlns:a16="http://schemas.microsoft.com/office/drawing/2014/main" id="{87D85608-CD86-DB54-886E-5B0C1DCC94D2}"/>
              </a:ext>
            </a:extLst>
          </p:cNvPr>
          <p:cNvSpPr>
            <a:spLocks noGrp="1"/>
          </p:cNvSpPr>
          <p:nvPr>
            <p:ph type="subTitle" idx="1" hasCustomPrompt="1"/>
          </p:nvPr>
        </p:nvSpPr>
        <p:spPr>
          <a:xfrm>
            <a:off x="3335468" y="3942677"/>
            <a:ext cx="2473065"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hasCustomPrompt="1"/>
          </p:nvPr>
        </p:nvSpPr>
        <p:spPr>
          <a:xfrm>
            <a:off x="3016973" y="916611"/>
            <a:ext cx="3110054" cy="615714"/>
          </a:xfrm>
        </p:spPr>
        <p:txBody>
          <a:bodyPr anchor="ctr">
            <a:noAutofit/>
          </a:bodyPr>
          <a:lstStyle>
            <a:lvl1pPr marL="0" indent="0" algn="ctr">
              <a:buNone/>
              <a:defRPr sz="50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268819" y="2169042"/>
            <a:ext cx="6606362" cy="2422008"/>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5" name="Title 1">
            <a:extLst>
              <a:ext uri="{FF2B5EF4-FFF2-40B4-BE49-F238E27FC236}">
                <a16:creationId xmlns:a16="http://schemas.microsoft.com/office/drawing/2014/main" id="{3AB21134-96A1-CABC-DEB1-978023910167}"/>
              </a:ext>
            </a:extLst>
          </p:cNvPr>
          <p:cNvSpPr>
            <a:spLocks noGrp="1"/>
          </p:cNvSpPr>
          <p:nvPr>
            <p:ph type="ctrTitle" hasCustomPrompt="1"/>
          </p:nvPr>
        </p:nvSpPr>
        <p:spPr>
          <a:xfrm>
            <a:off x="2516372" y="552452"/>
            <a:ext cx="411125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21" name="Imagen 20" descr="Icono&#10;&#10;Descripción generada automáticamente">
            <a:extLst>
              <a:ext uri="{FF2B5EF4-FFF2-40B4-BE49-F238E27FC236}">
                <a16:creationId xmlns:a16="http://schemas.microsoft.com/office/drawing/2014/main" id="{3C7939A1-0E92-74B6-5DFE-69AB56B171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645" t="24064" r="2121" b="27803"/>
          <a:stretch/>
        </p:blipFill>
        <p:spPr>
          <a:xfrm flipH="1" flipV="1">
            <a:off x="7475359" y="-228601"/>
            <a:ext cx="1851519" cy="1657995"/>
          </a:xfrm>
          <a:prstGeom prst="rect">
            <a:avLst/>
          </a:prstGeom>
        </p:spPr>
      </p:pic>
      <p:pic>
        <p:nvPicPr>
          <p:cNvPr id="2" name="Imagen 1" descr="Forma&#10;&#10;Descripción generada automáticamente">
            <a:extLst>
              <a:ext uri="{FF2B5EF4-FFF2-40B4-BE49-F238E27FC236}">
                <a16:creationId xmlns:a16="http://schemas.microsoft.com/office/drawing/2014/main" id="{48A88EED-AAAA-00FF-48A0-D45831195A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337" t="11190" r="6996" b="12346"/>
          <a:stretch/>
        </p:blipFill>
        <p:spPr>
          <a:xfrm flipH="1">
            <a:off x="-913013" y="679493"/>
            <a:ext cx="2286955" cy="1134961"/>
          </a:xfrm>
          <a:prstGeom prst="rect">
            <a:avLst/>
          </a:prstGeom>
        </p:spPr>
      </p:pic>
      <p:pic>
        <p:nvPicPr>
          <p:cNvPr id="5" name="Imagen 4" descr="Patrón de fondo&#10;&#10;Descripción generada automáticamente con confianza baja">
            <a:extLst>
              <a:ext uri="{FF2B5EF4-FFF2-40B4-BE49-F238E27FC236}">
                <a16:creationId xmlns:a16="http://schemas.microsoft.com/office/drawing/2014/main" id="{A5FB7142-D816-1946-DC3C-197B447D1A3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9407" t="37085" r="2754" b="15750"/>
          <a:stretch/>
        </p:blipFill>
        <p:spPr>
          <a:xfrm flipH="1" flipV="1">
            <a:off x="8416774" y="-91441"/>
            <a:ext cx="910105" cy="867295"/>
          </a:xfrm>
          <a:prstGeom prst="rect">
            <a:avLst/>
          </a:prstGeom>
        </p:spPr>
      </p:pic>
      <p:pic>
        <p:nvPicPr>
          <p:cNvPr id="7" name="Imagen 6" descr="Icono&#10;&#10;Descripción generada automáticamente">
            <a:extLst>
              <a:ext uri="{FF2B5EF4-FFF2-40B4-BE49-F238E27FC236}">
                <a16:creationId xmlns:a16="http://schemas.microsoft.com/office/drawing/2014/main" id="{AE5A8C9C-274D-AFF7-7E9F-EC21A56F258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231" t="26660" r="-1628" b="28084"/>
          <a:stretch/>
        </p:blipFill>
        <p:spPr>
          <a:xfrm>
            <a:off x="-265176" y="4334468"/>
            <a:ext cx="2031631" cy="950763"/>
          </a:xfrm>
          <a:prstGeom prst="rect">
            <a:avLst/>
          </a:prstGeom>
        </p:spPr>
      </p:pic>
      <p:sp>
        <p:nvSpPr>
          <p:cNvPr id="16" name="Title 1">
            <a:extLst>
              <a:ext uri="{FF2B5EF4-FFF2-40B4-BE49-F238E27FC236}">
                <a16:creationId xmlns:a16="http://schemas.microsoft.com/office/drawing/2014/main" id="{5BD6EBA5-A69D-AA95-B0EF-CB2A280E091E}"/>
              </a:ext>
            </a:extLst>
          </p:cNvPr>
          <p:cNvSpPr>
            <a:spLocks noGrp="1"/>
          </p:cNvSpPr>
          <p:nvPr userDrawn="1">
            <p:ph type="ctrTitle" hasCustomPrompt="1"/>
          </p:nvPr>
        </p:nvSpPr>
        <p:spPr>
          <a:xfrm>
            <a:off x="2736273" y="552452"/>
            <a:ext cx="3671454"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7" name="Text Placeholder 2">
            <a:extLst>
              <a:ext uri="{FF2B5EF4-FFF2-40B4-BE49-F238E27FC236}">
                <a16:creationId xmlns:a16="http://schemas.microsoft.com/office/drawing/2014/main" id="{8FDD306B-4B15-65F7-AA39-8D3BC6EA0A8E}"/>
              </a:ext>
            </a:extLst>
          </p:cNvPr>
          <p:cNvSpPr>
            <a:spLocks noGrp="1"/>
          </p:cNvSpPr>
          <p:nvPr userDrawn="1">
            <p:ph type="body" idx="24" hasCustomPrompt="1"/>
          </p:nvPr>
        </p:nvSpPr>
        <p:spPr>
          <a:xfrm>
            <a:off x="1547842"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E2643C61-59B4-A58F-A228-D9F7D6EB82E9}"/>
              </a:ext>
            </a:extLst>
          </p:cNvPr>
          <p:cNvSpPr>
            <a:spLocks noGrp="1"/>
          </p:cNvSpPr>
          <p:nvPr userDrawn="1">
            <p:ph type="body" idx="26" hasCustomPrompt="1"/>
          </p:nvPr>
        </p:nvSpPr>
        <p:spPr>
          <a:xfrm>
            <a:off x="1547842"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593377C4-7D1C-7B6A-FAC4-B70137765F5B}"/>
              </a:ext>
            </a:extLst>
          </p:cNvPr>
          <p:cNvSpPr>
            <a:spLocks noGrp="1"/>
          </p:cNvSpPr>
          <p:nvPr userDrawn="1">
            <p:ph type="body" idx="27" hasCustomPrompt="1"/>
          </p:nvPr>
        </p:nvSpPr>
        <p:spPr>
          <a:xfrm>
            <a:off x="4887825"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8E4FCE2E-88A9-25FA-BAD7-80A6B75AD5DF}"/>
              </a:ext>
            </a:extLst>
          </p:cNvPr>
          <p:cNvSpPr>
            <a:spLocks noGrp="1"/>
          </p:cNvSpPr>
          <p:nvPr userDrawn="1">
            <p:ph type="body" idx="29" hasCustomPrompt="1"/>
          </p:nvPr>
        </p:nvSpPr>
        <p:spPr>
          <a:xfrm>
            <a:off x="4887825"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14:presetBounceEnd="3500">
                                      <p:stCondLst>
                                        <p:cond delay="0"/>
                                      </p:stCondLst>
                                      <p:childTnLst>
                                        <p:animRot by="300000" p14:bounceEnd="35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1"/>
                                            </p:tgtEl>
                                            <p:attrNameLst>
                                              <p:attrName>r</p:attrName>
                                            </p:attrNameLst>
                                          </p:cBhvr>
                                        </p:animRot>
                                      </p:childTnLst>
                                    </p:cTn>
                                  </p:par>
                                  <p:par>
                                    <p:cTn id="15" presetID="42" presetClass="path" presetSubtype="0" repeatCount="indefinite" accel="3636" autoRev="1" fill="hold" nodeType="withEffect" p14:presetBounceEnd="5091">
                                      <p:stCondLst>
                                        <p:cond delay="100"/>
                                      </p:stCondLst>
                                      <p:childTnLst>
                                        <p:animMotion origin="layout" path="M -0.01545 0.01203 L 1.94444E-6 3.45679E-6 " pathEditMode="relative" rAng="0" ptsTypes="AA" p14:bounceEnd="5091">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stCondLst>
                                        <p:cond delay="0"/>
                                      </p:stCondLst>
                                      <p:childTnLst>
                                        <p:animRot by="3000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stCondLst>
                                        <p:cond delay="0"/>
                                      </p:stCondLst>
                                      <p:childTnLst>
                                        <p:animRot by="300000">
                                          <p:cBhvr>
                                            <p:cTn id="14" dur="3500" fill="hold"/>
                                            <p:tgtEl>
                                              <p:spTgt spid="21"/>
                                            </p:tgtEl>
                                            <p:attrNameLst>
                                              <p:attrName>r</p:attrName>
                                            </p:attrNameLst>
                                          </p:cBhvr>
                                        </p:animRot>
                                      </p:childTnLst>
                                    </p:cTn>
                                  </p:par>
                                  <p:par>
                                    <p:cTn id="15" presetID="42" presetClass="path" presetSubtype="0" repeatCount="indefinite" accel="3636" autoRev="1" fill="hold" nodeType="withEffect">
                                      <p:stCondLst>
                                        <p:cond delay="100"/>
                                      </p:stCondLst>
                                      <p:childTnLst>
                                        <p:animMotion origin="layout" path="M -0.01545 0.01203 L 1.94444E-6 3.45679E-6 " pathEditMode="relative" rAng="0" ptsTypes="AA">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stCondLst>
                                        <p:cond delay="0"/>
                                      </p:stCondLst>
                                      <p:childTnLst>
                                        <p:animRot by="3000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959601-4BE1-E5E5-A7F9-E129DDA7AEF8}"/>
              </a:ext>
            </a:extLst>
          </p:cNvPr>
          <p:cNvSpPr>
            <a:spLocks noGrp="1"/>
          </p:cNvSpPr>
          <p:nvPr>
            <p:ph type="ctrTitle" hasCustomPrompt="1"/>
          </p:nvPr>
        </p:nvSpPr>
        <p:spPr>
          <a:xfrm>
            <a:off x="2721685" y="552451"/>
            <a:ext cx="3700630"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oin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nd descri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3" name="Imagen 12" descr="Forma&#10;&#10;Descripción generada automáticamente">
            <a:extLst>
              <a:ext uri="{FF2B5EF4-FFF2-40B4-BE49-F238E27FC236}">
                <a16:creationId xmlns:a16="http://schemas.microsoft.com/office/drawing/2014/main" id="{175104E1-FF75-F03A-4E72-E4AD26F7E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7" t="11190" r="6761" b="12346"/>
          <a:stretch/>
        </p:blipFill>
        <p:spPr>
          <a:xfrm rot="10800000" flipH="1" flipV="1">
            <a:off x="7454375" y="423185"/>
            <a:ext cx="2293129" cy="1134961"/>
          </a:xfrm>
          <a:prstGeom prst="rect">
            <a:avLst/>
          </a:prstGeom>
        </p:spPr>
      </p:pic>
      <p:pic>
        <p:nvPicPr>
          <p:cNvPr id="10" name="Imagen 9" descr="Un dibujo de un animal&#10;&#10;Descripción generada automáticamente con confianza baja">
            <a:extLst>
              <a:ext uri="{FF2B5EF4-FFF2-40B4-BE49-F238E27FC236}">
                <a16:creationId xmlns:a16="http://schemas.microsoft.com/office/drawing/2014/main" id="{F6B481E3-3B9D-3FF3-6616-2306490D9B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91" t="15216" r="41135" b="20031"/>
          <a:stretch/>
        </p:blipFill>
        <p:spPr>
          <a:xfrm rot="10800000" flipH="1" flipV="1">
            <a:off x="4315968" y="2124636"/>
            <a:ext cx="5065776" cy="3188028"/>
          </a:xfrm>
          <a:prstGeom prst="rect">
            <a:avLst/>
          </a:prstGeom>
        </p:spPr>
      </p:pic>
      <p:sp>
        <p:nvSpPr>
          <p:cNvPr id="6" name="Text Placeholder 3">
            <a:extLst>
              <a:ext uri="{FF2B5EF4-FFF2-40B4-BE49-F238E27FC236}">
                <a16:creationId xmlns:a16="http://schemas.microsoft.com/office/drawing/2014/main" id="{A9051F0E-F8D2-B290-5ECB-737621E7077B}"/>
              </a:ext>
            </a:extLst>
          </p:cNvPr>
          <p:cNvSpPr>
            <a:spLocks noGrp="1"/>
          </p:cNvSpPr>
          <p:nvPr>
            <p:ph type="body" sz="half" idx="2" hasCustomPrompt="1"/>
          </p:nvPr>
        </p:nvSpPr>
        <p:spPr>
          <a:xfrm>
            <a:off x="723901" y="3556751"/>
            <a:ext cx="2919632" cy="845128"/>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itle 1">
            <a:extLst>
              <a:ext uri="{FF2B5EF4-FFF2-40B4-BE49-F238E27FC236}">
                <a16:creationId xmlns:a16="http://schemas.microsoft.com/office/drawing/2014/main" id="{47BEFE41-2B4A-7DEB-7A96-96946891311F}"/>
              </a:ext>
            </a:extLst>
          </p:cNvPr>
          <p:cNvSpPr>
            <a:spLocks noGrp="1"/>
          </p:cNvSpPr>
          <p:nvPr>
            <p:ph type="ctrTitle" hasCustomPrompt="1"/>
          </p:nvPr>
        </p:nvSpPr>
        <p:spPr>
          <a:xfrm>
            <a:off x="723899" y="800978"/>
            <a:ext cx="3429887" cy="2734785"/>
          </a:xfrm>
        </p:spPr>
        <p:txBody>
          <a:bodyPr anchor="b">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9">
            <a:extLst>
              <a:ext uri="{FF2B5EF4-FFF2-40B4-BE49-F238E27FC236}">
                <a16:creationId xmlns:a16="http://schemas.microsoft.com/office/drawing/2014/main" id="{3AF2FBCA-206D-E060-CA0A-D0D1F42A738B}"/>
              </a:ext>
            </a:extLst>
          </p:cNvPr>
          <p:cNvSpPr>
            <a:spLocks noGrp="1"/>
          </p:cNvSpPr>
          <p:nvPr>
            <p:ph type="pic" sz="quarter" idx="10"/>
          </p:nvPr>
        </p:nvSpPr>
        <p:spPr>
          <a:xfrm rot="185466">
            <a:off x="5181490" y="680791"/>
            <a:ext cx="3001482" cy="3759733"/>
          </a:xfrm>
          <a:prstGeom prst="roundRect">
            <a:avLst>
              <a:gd name="adj" fmla="val 9934"/>
            </a:avLst>
          </a:prstGeom>
        </p:spPr>
      </p:sp>
    </p:spTree>
    <p:extLst>
      <p:ext uri="{BB962C8B-B14F-4D97-AF65-F5344CB8AC3E}">
        <p14:creationId xmlns:p14="http://schemas.microsoft.com/office/powerpoint/2010/main" val="16358001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1.66667E-6 0.00123 L 0.01337 0.03056 " pathEditMode="relative" rAng="0" ptsTypes="AA" p14:bounceEnd="5091">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1.66667E-6 0.00123 L 0.01337 0.03056 " pathEditMode="relative" rAng="0" ptsTypes="AA">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3900" y="3844151"/>
            <a:ext cx="7696199" cy="746899"/>
          </a:xfrm>
        </p:spPr>
        <p:txBody>
          <a:bodyPr anchor="b">
            <a:noAutofit/>
          </a:bodyPr>
          <a:lstStyle>
            <a:lvl1pPr>
              <a:defRPr sz="35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0437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543455"/>
            <a:ext cx="7696200" cy="1307154"/>
          </a:xfrm>
        </p:spPr>
        <p:txBody>
          <a:bodyPr>
            <a:normAutofit/>
          </a:bodyPr>
          <a:lstStyle>
            <a:lvl1pPr algn="ctr">
              <a:defRPr sz="4800"/>
            </a:lvl1pPr>
          </a:lstStyle>
          <a:p>
            <a:r>
              <a:rPr lang="en-US" dirty="0"/>
              <a:t>Click to edit Master title style</a:t>
            </a:r>
          </a:p>
        </p:txBody>
      </p:sp>
      <p:sp>
        <p:nvSpPr>
          <p:cNvPr id="2" name="Text Placeholder 3">
            <a:extLst>
              <a:ext uri="{FF2B5EF4-FFF2-40B4-BE49-F238E27FC236}">
                <a16:creationId xmlns:a16="http://schemas.microsoft.com/office/drawing/2014/main" id="{893BF9AB-B16E-A26A-BFF2-D1279E11B80C}"/>
              </a:ext>
            </a:extLst>
          </p:cNvPr>
          <p:cNvSpPr>
            <a:spLocks noGrp="1"/>
          </p:cNvSpPr>
          <p:nvPr>
            <p:ph type="body" sz="half" idx="2"/>
          </p:nvPr>
        </p:nvSpPr>
        <p:spPr>
          <a:xfrm>
            <a:off x="723900" y="2850609"/>
            <a:ext cx="7696200" cy="495705"/>
          </a:xfrm>
        </p:spPr>
        <p:txBody>
          <a:bodyPr>
            <a:normAutofit/>
          </a:bodyPr>
          <a:lstStyle>
            <a:lvl1pPr marL="0" indent="0" algn="ctr">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275814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58" r:id="rId6"/>
    <p:sldLayoutId id="2147483671" r:id="rId7"/>
    <p:sldLayoutId id="2147483672" r:id="rId8"/>
    <p:sldLayoutId id="2147483659" r:id="rId9"/>
    <p:sldLayoutId id="2147483670" r:id="rId10"/>
    <p:sldLayoutId id="2147483678" r:id="rId11"/>
  </p:sldLayoutIdLst>
  <p:txStyles>
    <p:titleStyle>
      <a:lvl1pPr algn="l" defTabSz="685800" rtl="0" eaLnBrk="1" latinLnBrk="0" hangingPunct="1">
        <a:lnSpc>
          <a:spcPct val="90000"/>
        </a:lnSpc>
        <a:spcBef>
          <a:spcPct val="0"/>
        </a:spcBef>
        <a:buNone/>
        <a:defRPr sz="3500" kern="1200">
          <a:solidFill>
            <a:schemeClr val="tx1"/>
          </a:solidFill>
          <a:latin typeface="Staatliches"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2.png"/><Relationship Id="rId2" Type="http://schemas.openxmlformats.org/officeDocument/2006/relationships/image" Target="../media/image27.png"/><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jp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rma&#10;&#10;Descripción generada automáticamente">
            <a:extLst>
              <a:ext uri="{FF2B5EF4-FFF2-40B4-BE49-F238E27FC236}">
                <a16:creationId xmlns:a16="http://schemas.microsoft.com/office/drawing/2014/main" id="{0616DF4A-2FFF-2C13-7E9C-4F919C3197DA}"/>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94891" y="3405721"/>
            <a:ext cx="2286955" cy="1134961"/>
          </a:xfrm>
          <a:prstGeom prst="rect">
            <a:avLst/>
          </a:prstGeom>
        </p:spPr>
      </p:pic>
      <p:pic>
        <p:nvPicPr>
          <p:cNvPr id="5" name="Imagen 4" descr="Imagen que contiene electrónica, cd, computadora&#10;&#10;Descripción generada automáticamente">
            <a:extLst>
              <a:ext uri="{FF2B5EF4-FFF2-40B4-BE49-F238E27FC236}">
                <a16:creationId xmlns:a16="http://schemas.microsoft.com/office/drawing/2014/main" id="{B33848EC-A231-1995-0AA4-F7B721A2404F}"/>
              </a:ext>
            </a:extLst>
          </p:cNvPr>
          <p:cNvPicPr>
            <a:picLocks noChangeAspect="1"/>
          </p:cNvPicPr>
          <p:nvPr/>
        </p:nvPicPr>
        <p:blipFill rotWithShape="1">
          <a:blip r:embed="rId4">
            <a:extLst>
              <a:ext uri="{28A0092B-C50C-407E-A947-70E740481C1C}">
                <a14:useLocalDpi xmlns:a14="http://schemas.microsoft.com/office/drawing/2010/main" val="0"/>
              </a:ext>
            </a:extLst>
          </a:blip>
          <a:srcRect l="41564" t="-1" r="13066" b="2056"/>
          <a:stretch/>
        </p:blipFill>
        <p:spPr>
          <a:xfrm>
            <a:off x="-403665" y="2125543"/>
            <a:ext cx="2553002" cy="3100153"/>
          </a:xfrm>
          <a:prstGeom prst="rect">
            <a:avLst/>
          </a:prstGeom>
        </p:spPr>
      </p:pic>
      <p:grpSp>
        <p:nvGrpSpPr>
          <p:cNvPr id="27" name="Grupo 26">
            <a:extLst>
              <a:ext uri="{FF2B5EF4-FFF2-40B4-BE49-F238E27FC236}">
                <a16:creationId xmlns:a16="http://schemas.microsoft.com/office/drawing/2014/main" id="{0252CE12-3B36-12AF-BC31-EECE72395B89}"/>
              </a:ext>
            </a:extLst>
          </p:cNvPr>
          <p:cNvGrpSpPr/>
          <p:nvPr/>
        </p:nvGrpSpPr>
        <p:grpSpPr>
          <a:xfrm>
            <a:off x="1394737" y="552451"/>
            <a:ext cx="6221780" cy="3538714"/>
            <a:chOff x="1217515" y="451653"/>
            <a:chExt cx="6576224" cy="3740309"/>
          </a:xfrm>
        </p:grpSpPr>
        <p:sp>
          <p:nvSpPr>
            <p:cNvPr id="12" name="Rectángulo 11">
              <a:extLst>
                <a:ext uri="{FF2B5EF4-FFF2-40B4-BE49-F238E27FC236}">
                  <a16:creationId xmlns:a16="http://schemas.microsoft.com/office/drawing/2014/main" id="{1A55D6E9-C2A1-7AC4-CFE8-517A0B47B1E3}"/>
                </a:ext>
              </a:extLst>
            </p:cNvPr>
            <p:cNvSpPr/>
            <p:nvPr/>
          </p:nvSpPr>
          <p:spPr>
            <a:xfrm>
              <a:off x="7708161" y="2528961"/>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509F50E8-8908-9D49-CF25-75AA9E31E354}"/>
                </a:ext>
              </a:extLst>
            </p:cNvPr>
            <p:cNvSpPr/>
            <p:nvPr/>
          </p:nvSpPr>
          <p:spPr>
            <a:xfrm>
              <a:off x="7092436" y="1245289"/>
              <a:ext cx="108243" cy="108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D76080A4-25C7-3DBE-F73F-160910291B56}"/>
                </a:ext>
              </a:extLst>
            </p:cNvPr>
            <p:cNvSpPr/>
            <p:nvPr/>
          </p:nvSpPr>
          <p:spPr>
            <a:xfrm>
              <a:off x="6571806" y="4032800"/>
              <a:ext cx="159162" cy="15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E4D46114-2E67-E3A5-A6FC-59CE6B7A57FD}"/>
                </a:ext>
              </a:extLst>
            </p:cNvPr>
            <p:cNvSpPr/>
            <p:nvPr/>
          </p:nvSpPr>
          <p:spPr>
            <a:xfrm>
              <a:off x="1217515" y="2357327"/>
              <a:ext cx="93867" cy="938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id="{B4D9B40B-F94C-9D00-0511-4B0E931BD7A2}"/>
                </a:ext>
              </a:extLst>
            </p:cNvPr>
            <p:cNvSpPr/>
            <p:nvPr/>
          </p:nvSpPr>
          <p:spPr>
            <a:xfrm>
              <a:off x="1874240" y="4516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F341BF1A-72C5-837F-B2EA-F87553846C24}"/>
                </a:ext>
              </a:extLst>
            </p:cNvPr>
            <p:cNvSpPr/>
            <p:nvPr/>
          </p:nvSpPr>
          <p:spPr>
            <a:xfrm>
              <a:off x="7460195" y="322021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6" name="Imagen 5" descr="Patrón de fondo&#10;&#10;Descripción generada automáticamente con confianza baja">
            <a:extLst>
              <a:ext uri="{FF2B5EF4-FFF2-40B4-BE49-F238E27FC236}">
                <a16:creationId xmlns:a16="http://schemas.microsoft.com/office/drawing/2014/main" id="{2C9551F7-1CC2-17DA-E795-426C995C9BA4}"/>
              </a:ext>
            </a:extLst>
          </p:cNvPr>
          <p:cNvPicPr>
            <a:picLocks noChangeAspect="1"/>
          </p:cNvPicPr>
          <p:nvPr/>
        </p:nvPicPr>
        <p:blipFill rotWithShape="1">
          <a:blip r:embed="rId5">
            <a:extLst>
              <a:ext uri="{28A0092B-C50C-407E-A947-70E740481C1C}">
                <a14:useLocalDpi xmlns:a14="http://schemas.microsoft.com/office/drawing/2010/main" val="0"/>
              </a:ext>
            </a:extLst>
          </a:blip>
          <a:srcRect l="25460" t="16723" r="2754" b="16297"/>
          <a:stretch/>
        </p:blipFill>
        <p:spPr>
          <a:xfrm>
            <a:off x="-278361" y="3485385"/>
            <a:ext cx="3276213" cy="1719481"/>
          </a:xfrm>
          <a:prstGeom prst="rect">
            <a:avLst/>
          </a:prstGeom>
        </p:spPr>
      </p:pic>
      <p:pic>
        <p:nvPicPr>
          <p:cNvPr id="7" name="Imagen 6" descr="Icono&#10;&#10;Descripción generada automáticamente">
            <a:extLst>
              <a:ext uri="{FF2B5EF4-FFF2-40B4-BE49-F238E27FC236}">
                <a16:creationId xmlns:a16="http://schemas.microsoft.com/office/drawing/2014/main" id="{FBB2D7DD-F93E-8C14-FD55-F8D608F6BC80}"/>
              </a:ext>
            </a:extLst>
          </p:cNvPr>
          <p:cNvPicPr>
            <a:picLocks noChangeAspect="1"/>
          </p:cNvPicPr>
          <p:nvPr/>
        </p:nvPicPr>
        <p:blipFill rotWithShape="1">
          <a:blip r:embed="rId6">
            <a:extLst>
              <a:ext uri="{28A0092B-C50C-407E-A947-70E740481C1C}">
                <a14:useLocalDpi xmlns:a14="http://schemas.microsoft.com/office/drawing/2010/main" val="0"/>
              </a:ext>
            </a:extLst>
          </a:blip>
          <a:srcRect l="43698" t="24065" r="2121" b="29834"/>
          <a:stretch/>
        </p:blipFill>
        <p:spPr>
          <a:xfrm>
            <a:off x="-278360" y="4334470"/>
            <a:ext cx="2023578" cy="968518"/>
          </a:xfrm>
          <a:prstGeom prst="rect">
            <a:avLst/>
          </a:prstGeom>
        </p:spPr>
      </p:pic>
      <p:pic>
        <p:nvPicPr>
          <p:cNvPr id="8" name="Imagen 7" descr="Un dibujo de un animal&#10;&#10;Descripción generada automáticamente con confianza baja">
            <a:extLst>
              <a:ext uri="{FF2B5EF4-FFF2-40B4-BE49-F238E27FC236}">
                <a16:creationId xmlns:a16="http://schemas.microsoft.com/office/drawing/2014/main" id="{36DE4F0E-359C-8659-9F6A-E7FB60FA61C1}"/>
              </a:ext>
            </a:extLst>
          </p:cNvPr>
          <p:cNvPicPr>
            <a:picLocks noChangeAspect="1"/>
          </p:cNvPicPr>
          <p:nvPr/>
        </p:nvPicPr>
        <p:blipFill rotWithShape="1">
          <a:blip r:embed="rId7">
            <a:extLst>
              <a:ext uri="{28A0092B-C50C-407E-A947-70E740481C1C}">
                <a14:useLocalDpi xmlns:a14="http://schemas.microsoft.com/office/drawing/2010/main" val="0"/>
              </a:ext>
            </a:extLst>
          </a:blip>
          <a:srcRect l="1080" t="20768" r="52157" b="16265"/>
          <a:stretch/>
        </p:blipFill>
        <p:spPr>
          <a:xfrm>
            <a:off x="5241272" y="2218713"/>
            <a:ext cx="4093228" cy="3100152"/>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A2D65546-0E04-829A-2C66-1EFA7456FC6E}"/>
              </a:ext>
            </a:extLst>
          </p:cNvPr>
          <p:cNvPicPr>
            <a:picLocks noChangeAspect="1"/>
          </p:cNvPicPr>
          <p:nvPr/>
        </p:nvPicPr>
        <p:blipFill rotWithShape="1">
          <a:blip r:embed="rId8">
            <a:extLst>
              <a:ext uri="{28A0092B-C50C-407E-A947-70E740481C1C}">
                <a14:useLocalDpi xmlns:a14="http://schemas.microsoft.com/office/drawing/2010/main" val="0"/>
              </a:ext>
            </a:extLst>
          </a:blip>
          <a:srcRect l="25743" t="3625" r="32257" b="25757"/>
          <a:stretch/>
        </p:blipFill>
        <p:spPr>
          <a:xfrm>
            <a:off x="7182577" y="3375447"/>
            <a:ext cx="2239784" cy="2118417"/>
          </a:xfrm>
          <a:prstGeom prst="rect">
            <a:avLst/>
          </a:prstGeom>
        </p:spPr>
      </p:pic>
      <p:pic>
        <p:nvPicPr>
          <p:cNvPr id="10" name="Imagen 9" descr="Icono&#10;&#10;Descripción generada automáticamente">
            <a:extLst>
              <a:ext uri="{FF2B5EF4-FFF2-40B4-BE49-F238E27FC236}">
                <a16:creationId xmlns:a16="http://schemas.microsoft.com/office/drawing/2014/main" id="{120EC8C9-E192-543B-41C9-9EE6E8E2567C}"/>
              </a:ext>
            </a:extLst>
          </p:cNvPr>
          <p:cNvPicPr>
            <a:picLocks noChangeAspect="1"/>
          </p:cNvPicPr>
          <p:nvPr/>
        </p:nvPicPr>
        <p:blipFill rotWithShape="1">
          <a:blip r:embed="rId9">
            <a:extLst>
              <a:ext uri="{28A0092B-C50C-407E-A947-70E740481C1C}">
                <a14:useLocalDpi xmlns:a14="http://schemas.microsoft.com/office/drawing/2010/main" val="0"/>
              </a:ext>
            </a:extLst>
          </a:blip>
          <a:srcRect l="1742" t="25327" r="75928" b="24553"/>
          <a:stretch/>
        </p:blipFill>
        <p:spPr>
          <a:xfrm>
            <a:off x="8292693" y="3830850"/>
            <a:ext cx="1129668" cy="1426196"/>
          </a:xfrm>
          <a:prstGeom prst="rect">
            <a:avLst/>
          </a:prstGeom>
        </p:spPr>
      </p:pic>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2820531" y="1220557"/>
            <a:ext cx="3753387" cy="1443563"/>
          </a:xfrm>
        </p:spPr>
        <p:txBody>
          <a:bodyPr anchor="b"/>
          <a:lstStyle/>
          <a:p>
            <a:pPr algn="l">
              <a:lnSpc>
                <a:spcPct val="80000"/>
              </a:lnSpc>
            </a:pPr>
            <a:r>
              <a:rPr lang="en-US" sz="6600" dirty="0" err="1"/>
              <a:t>digiresult</a:t>
            </a:r>
            <a:endParaRPr lang="en-US" sz="6600" dirty="0"/>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a:xfrm>
            <a:off x="2018939" y="307381"/>
            <a:ext cx="5116490" cy="700709"/>
          </a:xfrm>
        </p:spPr>
        <p:txBody>
          <a:bodyPr>
            <a:noAutofit/>
          </a:bodyPr>
          <a:lstStyle/>
          <a:p>
            <a:pPr lvl="0">
              <a:lnSpc>
                <a:spcPct val="100000"/>
              </a:lnSpc>
              <a:spcBef>
                <a:spcPts val="0"/>
              </a:spcBef>
              <a:buClr>
                <a:schemeClr val="dk1"/>
              </a:buClr>
              <a:buSzPts val="2800"/>
            </a:pPr>
            <a:r>
              <a:rPr lang="en-US" sz="2000" dirty="0">
                <a:solidFill>
                  <a:schemeClr val="dk1"/>
                </a:solidFill>
                <a:ea typeface="Bookman Old Style"/>
                <a:cs typeface="Bookman Old Style"/>
                <a:sym typeface="Bookman Old Style"/>
              </a:rPr>
              <a:t>New Horizon Institute of Technology and Management, Thane</a:t>
            </a:r>
            <a:endParaRPr lang="en-US" sz="2000" dirty="0">
              <a:solidFill>
                <a:schemeClr val="dk1"/>
              </a:solidFill>
              <a:ea typeface="Calibri"/>
              <a:cs typeface="Calibri"/>
              <a:sym typeface="Calibri"/>
            </a:endParaRPr>
          </a:p>
          <a:p>
            <a:pPr lvl="0">
              <a:lnSpc>
                <a:spcPct val="100000"/>
              </a:lnSpc>
              <a:spcBef>
                <a:spcPts val="0"/>
              </a:spcBef>
              <a:buClr>
                <a:schemeClr val="dk1"/>
              </a:buClr>
              <a:buSzPts val="2800"/>
            </a:pPr>
            <a:endParaRPr lang="en-US" dirty="0">
              <a:solidFill>
                <a:schemeClr val="dk1"/>
              </a:solidFill>
              <a:ea typeface="Bookman Old Style"/>
              <a:cs typeface="Bookman Old Style"/>
              <a:sym typeface="Bookman Old Style"/>
            </a:endParaRPr>
          </a:p>
          <a:p>
            <a:pPr lvl="0" algn="l">
              <a:lnSpc>
                <a:spcPct val="100000"/>
              </a:lnSpc>
              <a:spcBef>
                <a:spcPts val="0"/>
              </a:spcBef>
              <a:buClr>
                <a:schemeClr val="dk1"/>
              </a:buClr>
              <a:buSzPts val="1800"/>
            </a:pPr>
            <a:endParaRPr lang="en-US" sz="1100" dirty="0">
              <a:solidFill>
                <a:schemeClr val="dk1"/>
              </a:solidFill>
              <a:ea typeface="Bookman Old Style"/>
              <a:cs typeface="Bookman Old Style"/>
              <a:sym typeface="Bookman Old Style"/>
            </a:endParaRPr>
          </a:p>
        </p:txBody>
      </p:sp>
      <p:pic>
        <p:nvPicPr>
          <p:cNvPr id="15" name="Imagen 14" descr="Forma&#10;&#10;Descripción generada automáticamente">
            <a:extLst>
              <a:ext uri="{FF2B5EF4-FFF2-40B4-BE49-F238E27FC236}">
                <a16:creationId xmlns:a16="http://schemas.microsoft.com/office/drawing/2014/main" id="{2E0AF15B-946B-E61F-27E1-33F2B2A38248}"/>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8202470" y="1179535"/>
            <a:ext cx="1097627" cy="544726"/>
          </a:xfrm>
          <a:prstGeom prst="rect">
            <a:avLst/>
          </a:prstGeom>
        </p:spPr>
      </p:pic>
      <p:pic>
        <p:nvPicPr>
          <p:cNvPr id="19" name="Imagen 18" descr="Logotipo&#10;&#10;Descripción generada automáticamente">
            <a:extLst>
              <a:ext uri="{FF2B5EF4-FFF2-40B4-BE49-F238E27FC236}">
                <a16:creationId xmlns:a16="http://schemas.microsoft.com/office/drawing/2014/main" id="{A6C64AD8-0DB0-2832-F1C1-35805C11EF38}"/>
              </a:ext>
            </a:extLst>
          </p:cNvPr>
          <p:cNvPicPr>
            <a:picLocks noChangeAspect="1"/>
          </p:cNvPicPr>
          <p:nvPr/>
        </p:nvPicPr>
        <p:blipFill rotWithShape="1">
          <a:blip r:embed="rId10">
            <a:extLst>
              <a:ext uri="{28A0092B-C50C-407E-A947-70E740481C1C}">
                <a14:useLocalDpi xmlns:a14="http://schemas.microsoft.com/office/drawing/2010/main" val="0"/>
              </a:ext>
            </a:extLst>
          </a:blip>
          <a:srcRect l="28151" t="7067" r="23582" b="7841"/>
          <a:stretch/>
        </p:blipFill>
        <p:spPr>
          <a:xfrm>
            <a:off x="-1262910" y="-1437473"/>
            <a:ext cx="2759858" cy="2736884"/>
          </a:xfrm>
          <a:prstGeom prst="rect">
            <a:avLst/>
          </a:prstGeom>
          <a:effectLst>
            <a:outerShdw blurRad="50800" dist="50800" dir="5400000" algn="ctr" rotWithShape="0">
              <a:schemeClr val="tx1">
                <a:lumMod val="25000"/>
                <a:lumOff val="75000"/>
              </a:schemeClr>
            </a:outerShdw>
          </a:effectLst>
        </p:spPr>
      </p:pic>
      <p:pic>
        <p:nvPicPr>
          <p:cNvPr id="21" name="Imagen 20" descr="Imagen que contiene Forma&#10;&#10;Descripción generada automáticamente">
            <a:extLst>
              <a:ext uri="{FF2B5EF4-FFF2-40B4-BE49-F238E27FC236}">
                <a16:creationId xmlns:a16="http://schemas.microsoft.com/office/drawing/2014/main" id="{632DD628-04C5-CA87-E1EE-559AE69DA893}"/>
              </a:ext>
            </a:extLst>
          </p:cNvPr>
          <p:cNvPicPr>
            <a:picLocks noChangeAspect="1"/>
          </p:cNvPicPr>
          <p:nvPr/>
        </p:nvPicPr>
        <p:blipFill rotWithShape="1">
          <a:blip r:embed="rId11">
            <a:extLst>
              <a:ext uri="{28A0092B-C50C-407E-A947-70E740481C1C}">
                <a14:useLocalDpi xmlns:a14="http://schemas.microsoft.com/office/drawing/2010/main" val="0"/>
              </a:ext>
            </a:extLst>
          </a:blip>
          <a:srcRect l="26800" t="4583" r="22933" b="6607"/>
          <a:stretch/>
        </p:blipFill>
        <p:spPr>
          <a:xfrm>
            <a:off x="6651387" y="-1303255"/>
            <a:ext cx="1835802" cy="1824428"/>
          </a:xfrm>
          <a:prstGeom prst="rect">
            <a:avLst/>
          </a:prstGeom>
        </p:spPr>
      </p:pic>
      <p:pic>
        <p:nvPicPr>
          <p:cNvPr id="23" name="Imagen 22" descr="Imagen que contiene luz, lámpara&#10;&#10;Descripción generada automáticamente">
            <a:extLst>
              <a:ext uri="{FF2B5EF4-FFF2-40B4-BE49-F238E27FC236}">
                <a16:creationId xmlns:a16="http://schemas.microsoft.com/office/drawing/2014/main" id="{DD46D984-9223-3367-6904-B3BCA1FAFDC4}"/>
              </a:ext>
            </a:extLst>
          </p:cNvPr>
          <p:cNvPicPr>
            <a:picLocks noChangeAspect="1"/>
          </p:cNvPicPr>
          <p:nvPr/>
        </p:nvPicPr>
        <p:blipFill rotWithShape="1">
          <a:blip r:embed="rId12">
            <a:extLst>
              <a:ext uri="{28A0092B-C50C-407E-A947-70E740481C1C}">
                <a14:useLocalDpi xmlns:a14="http://schemas.microsoft.com/office/drawing/2010/main" val="0"/>
              </a:ext>
            </a:extLst>
          </a:blip>
          <a:srcRect l="24850" t="6158" r="23333" b="5607"/>
          <a:stretch/>
        </p:blipFill>
        <p:spPr>
          <a:xfrm>
            <a:off x="671495" y="1353532"/>
            <a:ext cx="471505" cy="451627"/>
          </a:xfrm>
          <a:prstGeom prst="rect">
            <a:avLst/>
          </a:prstGeom>
        </p:spPr>
      </p:pic>
      <p:pic>
        <p:nvPicPr>
          <p:cNvPr id="44" name="Imagen 43" descr="Icono&#10;&#10;Descripción generada automáticamente">
            <a:extLst>
              <a:ext uri="{FF2B5EF4-FFF2-40B4-BE49-F238E27FC236}">
                <a16:creationId xmlns:a16="http://schemas.microsoft.com/office/drawing/2014/main" id="{EEEBC7D9-ECC0-D71D-C3CB-0DE8581C005B}"/>
              </a:ext>
            </a:extLst>
          </p:cNvPr>
          <p:cNvPicPr>
            <a:picLocks noChangeAspect="1"/>
          </p:cNvPicPr>
          <p:nvPr/>
        </p:nvPicPr>
        <p:blipFill rotWithShape="1">
          <a:blip r:embed="rId13">
            <a:extLst>
              <a:ext uri="{28A0092B-C50C-407E-A947-70E740481C1C}">
                <a14:useLocalDpi xmlns:a14="http://schemas.microsoft.com/office/drawing/2010/main" val="0"/>
              </a:ext>
            </a:extLst>
          </a:blip>
          <a:srcRect l="4400" t="8232" r="2400" b="10923"/>
          <a:stretch/>
        </p:blipFill>
        <p:spPr>
          <a:xfrm>
            <a:off x="736095" y="4533677"/>
            <a:ext cx="1550866" cy="756713"/>
          </a:xfrm>
          <a:prstGeom prst="rect">
            <a:avLst/>
          </a:prstGeom>
        </p:spPr>
      </p:pic>
      <p:pic>
        <p:nvPicPr>
          <p:cNvPr id="54" name="Imagen 53" descr="Círculo&#10;&#10;Descripción generada automáticamente">
            <a:extLst>
              <a:ext uri="{FF2B5EF4-FFF2-40B4-BE49-F238E27FC236}">
                <a16:creationId xmlns:a16="http://schemas.microsoft.com/office/drawing/2014/main" id="{F11A0CF4-010E-A5AB-9200-827BEFFCAB79}"/>
              </a:ext>
            </a:extLst>
          </p:cNvPr>
          <p:cNvPicPr>
            <a:picLocks noChangeAspect="1"/>
          </p:cNvPicPr>
          <p:nvPr/>
        </p:nvPicPr>
        <p:blipFill rotWithShape="1">
          <a:blip r:embed="rId14">
            <a:extLst>
              <a:ext uri="{28A0092B-C50C-407E-A947-70E740481C1C}">
                <a14:useLocalDpi xmlns:a14="http://schemas.microsoft.com/office/drawing/2010/main" val="0"/>
              </a:ext>
            </a:extLst>
          </a:blip>
          <a:srcRect l="26300" t="6535" r="24866" b="6900"/>
          <a:stretch/>
        </p:blipFill>
        <p:spPr>
          <a:xfrm>
            <a:off x="6949405" y="3605748"/>
            <a:ext cx="801545" cy="799242"/>
          </a:xfrm>
          <a:prstGeom prst="rect">
            <a:avLst/>
          </a:prstGeom>
        </p:spPr>
      </p:pic>
      <p:sp>
        <p:nvSpPr>
          <p:cNvPr id="18" name="Subtitle 2">
            <a:extLst>
              <a:ext uri="{FF2B5EF4-FFF2-40B4-BE49-F238E27FC236}">
                <a16:creationId xmlns:a16="http://schemas.microsoft.com/office/drawing/2014/main" id="{309703B8-A9C9-BE6C-6DD4-A51BF6B0F756}"/>
              </a:ext>
            </a:extLst>
          </p:cNvPr>
          <p:cNvSpPr txBox="1">
            <a:spLocks/>
          </p:cNvSpPr>
          <p:nvPr/>
        </p:nvSpPr>
        <p:spPr>
          <a:xfrm>
            <a:off x="2186691" y="991560"/>
            <a:ext cx="4736015" cy="408281"/>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600" kern="1200">
                <a:solidFill>
                  <a:schemeClr val="tx1"/>
                </a:solidFill>
                <a:latin typeface="Manrope Medium" pitchFamily="2" charset="0"/>
                <a:ea typeface="+mn-ea"/>
                <a:cs typeface="Arial" panose="020B0604020202020204" pitchFamily="34" charset="0"/>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anrope Medium" pitchFamily="2" charset="0"/>
                <a:ea typeface="+mn-ea"/>
                <a:cs typeface="Arial" panose="020B0604020202020204" pitchFamily="34" charset="0"/>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anrope Medium" pitchFamily="2" charset="0"/>
                <a:ea typeface="+mn-ea"/>
                <a:cs typeface="Arial" panose="020B0604020202020204" pitchFamily="34" charset="0"/>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anrope Medium" pitchFamily="2" charset="0"/>
                <a:ea typeface="+mn-ea"/>
                <a:cs typeface="Arial" panose="020B0604020202020204" pitchFamily="34" charset="0"/>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anrope Medium" pitchFamily="2" charset="0"/>
                <a:ea typeface="+mn-ea"/>
                <a:cs typeface="Arial" panose="020B0604020202020204" pitchFamily="34" charset="0"/>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0"/>
              </a:spcBef>
              <a:buClr>
                <a:schemeClr val="dk1"/>
              </a:buClr>
              <a:buSzPts val="2800"/>
            </a:pPr>
            <a:r>
              <a:rPr lang="en-US" dirty="0">
                <a:solidFill>
                  <a:schemeClr val="dk1"/>
                </a:solidFill>
                <a:ea typeface="Bookman Old Style"/>
                <a:cs typeface="Bookman Old Style"/>
                <a:sym typeface="Bookman Old Style"/>
              </a:rPr>
              <a:t>Department Of Computer Engineering</a:t>
            </a:r>
            <a:endParaRPr lang="en-US" sz="900" dirty="0">
              <a:solidFill>
                <a:schemeClr val="dk1"/>
              </a:solidFill>
              <a:ea typeface="Bookman Old Style"/>
              <a:cs typeface="Bookman Old Style"/>
              <a:sym typeface="Bookman Old Style"/>
            </a:endParaRPr>
          </a:p>
        </p:txBody>
      </p:sp>
      <p:sp>
        <p:nvSpPr>
          <p:cNvPr id="22" name="TextBox 21">
            <a:extLst>
              <a:ext uri="{FF2B5EF4-FFF2-40B4-BE49-F238E27FC236}">
                <a16:creationId xmlns:a16="http://schemas.microsoft.com/office/drawing/2014/main" id="{B4E5E618-EEBB-C56A-1387-E59430911174}"/>
              </a:ext>
            </a:extLst>
          </p:cNvPr>
          <p:cNvSpPr txBox="1"/>
          <p:nvPr/>
        </p:nvSpPr>
        <p:spPr>
          <a:xfrm>
            <a:off x="4222925" y="2474755"/>
            <a:ext cx="452771" cy="400110"/>
          </a:xfrm>
          <a:prstGeom prst="rect">
            <a:avLst/>
          </a:prstGeom>
          <a:noFill/>
        </p:spPr>
        <p:txBody>
          <a:bodyPr wrap="square">
            <a:spAutoFit/>
          </a:bodyPr>
          <a:lstStyle/>
          <a:p>
            <a:pPr>
              <a:lnSpc>
                <a:spcPct val="100000"/>
              </a:lnSpc>
              <a:spcBef>
                <a:spcPts val="0"/>
              </a:spcBef>
              <a:buClr>
                <a:schemeClr val="dk1"/>
              </a:buClr>
              <a:buSzPts val="2800"/>
            </a:pPr>
            <a:r>
              <a:rPr lang="en-US" sz="2000" b="1" dirty="0">
                <a:solidFill>
                  <a:schemeClr val="dk1"/>
                </a:solidFill>
                <a:ea typeface="Bookman Old Style"/>
                <a:cs typeface="Bookman Old Style"/>
                <a:sym typeface="Bookman Old Style"/>
              </a:rPr>
              <a:t>BY</a:t>
            </a:r>
          </a:p>
        </p:txBody>
      </p:sp>
      <p:sp>
        <p:nvSpPr>
          <p:cNvPr id="28" name="TextBox 27">
            <a:extLst>
              <a:ext uri="{FF2B5EF4-FFF2-40B4-BE49-F238E27FC236}">
                <a16:creationId xmlns:a16="http://schemas.microsoft.com/office/drawing/2014/main" id="{C9E8CAA0-253C-E9C0-1481-C163124CE9C6}"/>
              </a:ext>
            </a:extLst>
          </p:cNvPr>
          <p:cNvSpPr txBox="1"/>
          <p:nvPr/>
        </p:nvSpPr>
        <p:spPr>
          <a:xfrm>
            <a:off x="2964041" y="2893766"/>
            <a:ext cx="3096826" cy="954107"/>
          </a:xfrm>
          <a:prstGeom prst="rect">
            <a:avLst/>
          </a:prstGeom>
          <a:noFill/>
        </p:spPr>
        <p:txBody>
          <a:bodyPr wrap="square">
            <a:spAutoFit/>
          </a:bodyPr>
          <a:lstStyle/>
          <a:p>
            <a:pPr algn="ctr">
              <a:lnSpc>
                <a:spcPct val="100000"/>
              </a:lnSpc>
              <a:spcBef>
                <a:spcPts val="0"/>
              </a:spcBef>
              <a:buClr>
                <a:schemeClr val="dk1"/>
              </a:buClr>
              <a:buSzPts val="2800"/>
            </a:pPr>
            <a:r>
              <a:rPr lang="en-US" dirty="0">
                <a:solidFill>
                  <a:schemeClr val="dk1"/>
                </a:solidFill>
                <a:ea typeface="Bookman Old Style"/>
                <a:cs typeface="Bookman Old Style"/>
                <a:sym typeface="Bookman Old Style"/>
              </a:rPr>
              <a:t>Rahul Jalora,12242040</a:t>
            </a:r>
          </a:p>
          <a:p>
            <a:pPr algn="ctr">
              <a:lnSpc>
                <a:spcPct val="100000"/>
              </a:lnSpc>
              <a:spcBef>
                <a:spcPts val="0"/>
              </a:spcBef>
              <a:buClr>
                <a:schemeClr val="dk1"/>
              </a:buClr>
              <a:buSzPts val="2800"/>
            </a:pPr>
            <a:r>
              <a:rPr lang="en-US" dirty="0">
                <a:solidFill>
                  <a:schemeClr val="dk1"/>
                </a:solidFill>
                <a:ea typeface="Bookman Old Style"/>
                <a:cs typeface="Bookman Old Style"/>
                <a:sym typeface="Bookman Old Style"/>
              </a:rPr>
              <a:t>Rohit Joshi, 12212044</a:t>
            </a:r>
          </a:p>
          <a:p>
            <a:pPr algn="ctr">
              <a:lnSpc>
                <a:spcPct val="100000"/>
              </a:lnSpc>
              <a:spcBef>
                <a:spcPts val="0"/>
              </a:spcBef>
              <a:buClr>
                <a:schemeClr val="dk1"/>
              </a:buClr>
              <a:buSzPts val="2800"/>
            </a:pPr>
            <a:r>
              <a:rPr lang="en-US" dirty="0">
                <a:solidFill>
                  <a:schemeClr val="dk1"/>
                </a:solidFill>
                <a:ea typeface="Bookman Old Style"/>
                <a:cs typeface="Bookman Old Style"/>
                <a:sym typeface="Bookman Old Style"/>
              </a:rPr>
              <a:t>Varun Joshi, 12222007</a:t>
            </a:r>
          </a:p>
        </p:txBody>
      </p:sp>
      <p:sp>
        <p:nvSpPr>
          <p:cNvPr id="30" name="TextBox 29">
            <a:extLst>
              <a:ext uri="{FF2B5EF4-FFF2-40B4-BE49-F238E27FC236}">
                <a16:creationId xmlns:a16="http://schemas.microsoft.com/office/drawing/2014/main" id="{4140EB3C-4A59-5228-4C3D-E0BF72B47F0D}"/>
              </a:ext>
            </a:extLst>
          </p:cNvPr>
          <p:cNvSpPr txBox="1"/>
          <p:nvPr/>
        </p:nvSpPr>
        <p:spPr>
          <a:xfrm>
            <a:off x="3037590" y="4117665"/>
            <a:ext cx="3276213" cy="369332"/>
          </a:xfrm>
          <a:prstGeom prst="rect">
            <a:avLst/>
          </a:prstGeom>
          <a:noFill/>
        </p:spPr>
        <p:txBody>
          <a:bodyPr wrap="square">
            <a:spAutoFit/>
          </a:bodyPr>
          <a:lstStyle/>
          <a:p>
            <a:pPr>
              <a:lnSpc>
                <a:spcPct val="100000"/>
              </a:lnSpc>
              <a:spcBef>
                <a:spcPts val="0"/>
              </a:spcBef>
              <a:buClr>
                <a:schemeClr val="dk1"/>
              </a:buClr>
              <a:buSzPts val="2800"/>
            </a:pPr>
            <a:r>
              <a:rPr lang="en-US" dirty="0">
                <a:solidFill>
                  <a:schemeClr val="dk1"/>
                </a:solidFill>
                <a:ea typeface="Bookman Old Style"/>
                <a:cs typeface="Bookman Old Style"/>
                <a:sym typeface="Bookman Old Style"/>
              </a:rPr>
              <a:t>Guided By: Ms. </a:t>
            </a:r>
            <a:r>
              <a:rPr lang="en-IN" dirty="0"/>
              <a:t>Vaishnavi </a:t>
            </a:r>
            <a:r>
              <a:rPr lang="en-IN" dirty="0" err="1"/>
              <a:t>Mestry</a:t>
            </a:r>
            <a:endParaRPr lang="en-US" sz="1000" dirty="0">
              <a:solidFill>
                <a:schemeClr val="dk1"/>
              </a:solidFill>
              <a:ea typeface="Bookman Old Style"/>
              <a:cs typeface="Bookman Old Style"/>
              <a:sym typeface="Bookman Old Style"/>
            </a:endParaRPr>
          </a:p>
        </p:txBody>
      </p:sp>
      <p:pic>
        <p:nvPicPr>
          <p:cNvPr id="25" name="Picture 24">
            <a:extLst>
              <a:ext uri="{FF2B5EF4-FFF2-40B4-BE49-F238E27FC236}">
                <a16:creationId xmlns:a16="http://schemas.microsoft.com/office/drawing/2014/main" id="{FCD94518-6101-0003-D4A5-019255C790E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47079" y="283800"/>
            <a:ext cx="722983" cy="630468"/>
          </a:xfrm>
          <a:prstGeom prst="rect">
            <a:avLst/>
          </a:prstGeom>
        </p:spPr>
      </p:pic>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14:presetBounceEnd="22000">
                                      <p:stCondLst>
                                        <p:cond delay="0"/>
                                      </p:stCondLst>
                                      <p:childTnLst>
                                        <p:animScale p14:bounceEnd="22000">
                                          <p:cBhvr>
                                            <p:cTn id="16" dur="6000" fill="hold"/>
                                            <p:tgtEl>
                                              <p:spTgt spid="27"/>
                                            </p:tgtEl>
                                          </p:cBhvr>
                                          <p:by x="105000" y="105000"/>
                                        </p:animScale>
                                      </p:childTnLst>
                                    </p:cTn>
                                  </p:par>
                                  <p:par>
                                    <p:cTn id="17"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2.5E-6 0.00123 L 0.01337 0.03055 " pathEditMode="relative" rAng="0" ptsTypes="AA" p14:bounceEnd="5091">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14:presetBounceEnd="3500">
                                      <p:stCondLst>
                                        <p:cond delay="0"/>
                                      </p:stCondLst>
                                      <p:childTnLst>
                                        <p:animRot by="300000" p14:bounceEnd="35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14:presetBounceEnd="3500">
                                      <p:stCondLst>
                                        <p:cond delay="0"/>
                                      </p:stCondLst>
                                      <p:childTnLst>
                                        <p:animRot by="300000" p14:bounceEnd="35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14:presetBounceEnd="3500">
                                      <p:stCondLst>
                                        <p:cond delay="0"/>
                                      </p:stCondLst>
                                      <p:childTnLst>
                                        <p:animRot by="300000" p14:bounceEnd="35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fade">
                                          <p:cBhvr>
                                            <p:cTn id="49" dur="500"/>
                                            <p:tgtEl>
                                              <p:spTgt spid="3">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8" grpId="0"/>
          <p:bldP spid="22" grpId="0"/>
          <p:bldP spid="28"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stCondLst>
                                        <p:cond delay="0"/>
                                      </p:stCondLst>
                                      <p:childTnLst>
                                        <p:animScale>
                                          <p:cBhvr>
                                            <p:cTn id="16" dur="6000" fill="hold"/>
                                            <p:tgtEl>
                                              <p:spTgt spid="27"/>
                                            </p:tgtEl>
                                          </p:cBhvr>
                                          <p:by x="105000" y="105000"/>
                                        </p:animScale>
                                      </p:childTnLst>
                                    </p:cTn>
                                  </p:par>
                                  <p:par>
                                    <p:cTn id="17" presetID="42" presetClass="path" presetSubtype="0" repeatCount="indefinite" accel="3636" autoRev="1" fill="hold" nodeType="withEffect">
                                      <p:stCondLst>
                                        <p:cond delay="100"/>
                                      </p:stCondLst>
                                      <p:childTnLst>
                                        <p:animMotion origin="layout" path="M 1.38889E-6 0.00123 L 0.01337 0.03055 " pathEditMode="relative" rAng="0" ptsTypes="AA">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stCondLst>
                                        <p:cond delay="0"/>
                                      </p:stCondLst>
                                      <p:childTnLst>
                                        <p:animRot by="300000">
                                          <p:cBhvr>
                                            <p:cTn id="20" dur="350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2.5E-6 0.00123 L 0.01337 0.03055 " pathEditMode="relative" rAng="0" ptsTypes="AA">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stCondLst>
                                        <p:cond delay="0"/>
                                      </p:stCondLst>
                                      <p:childTnLst>
                                        <p:animRot by="3000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stCondLst>
                                        <p:cond delay="0"/>
                                      </p:stCondLst>
                                      <p:childTnLst>
                                        <p:animRot by="3000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stCondLst>
                                        <p:cond delay="0"/>
                                      </p:stCondLst>
                                      <p:childTnLst>
                                        <p:animRot by="3000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stCondLst>
                                        <p:cond delay="0"/>
                                      </p:stCondLst>
                                      <p:childTnLst>
                                        <p:animRot by="3000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fade">
                                          <p:cBhvr>
                                            <p:cTn id="49" dur="500"/>
                                            <p:tgtEl>
                                              <p:spTgt spid="3">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8" grpId="0"/>
          <p:bldP spid="22" grpId="0"/>
          <p:bldP spid="28" grpId="0"/>
          <p:bldP spid="3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A4D69353-1EA8-7408-EF73-FD014AE767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464" y="1101157"/>
            <a:ext cx="7921071" cy="3564482"/>
          </a:xfrm>
          <a:prstGeom prst="rect">
            <a:avLst/>
          </a:prstGeom>
        </p:spPr>
      </p:pic>
    </p:spTree>
    <p:extLst>
      <p:ext uri="{BB962C8B-B14F-4D97-AF65-F5344CB8AC3E}">
        <p14:creationId xmlns:p14="http://schemas.microsoft.com/office/powerpoint/2010/main" val="9966822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DF5317FD-D034-0C55-9FA2-016612EF81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009" y="1083516"/>
            <a:ext cx="7939981" cy="3616413"/>
          </a:xfrm>
          <a:prstGeom prst="rect">
            <a:avLst/>
          </a:prstGeom>
        </p:spPr>
      </p:pic>
    </p:spTree>
    <p:extLst>
      <p:ext uri="{BB962C8B-B14F-4D97-AF65-F5344CB8AC3E}">
        <p14:creationId xmlns:p14="http://schemas.microsoft.com/office/powerpoint/2010/main" val="24973539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DF24FF8C-D388-901B-EBF0-D5DAD4F019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974" y="1022497"/>
            <a:ext cx="7964051" cy="3627376"/>
          </a:xfrm>
          <a:prstGeom prst="rect">
            <a:avLst/>
          </a:prstGeom>
        </p:spPr>
      </p:pic>
    </p:spTree>
    <p:extLst>
      <p:ext uri="{BB962C8B-B14F-4D97-AF65-F5344CB8AC3E}">
        <p14:creationId xmlns:p14="http://schemas.microsoft.com/office/powerpoint/2010/main" val="5133225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0" name="Picture 9">
            <a:extLst>
              <a:ext uri="{FF2B5EF4-FFF2-40B4-BE49-F238E27FC236}">
                <a16:creationId xmlns:a16="http://schemas.microsoft.com/office/drawing/2014/main" id="{9FBF3894-A030-0AE4-F056-E9FE1DC39D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807" y="1130258"/>
            <a:ext cx="7905153" cy="3569671"/>
          </a:xfrm>
          <a:prstGeom prst="rect">
            <a:avLst/>
          </a:prstGeom>
        </p:spPr>
      </p:pic>
    </p:spTree>
    <p:extLst>
      <p:ext uri="{BB962C8B-B14F-4D97-AF65-F5344CB8AC3E}">
        <p14:creationId xmlns:p14="http://schemas.microsoft.com/office/powerpoint/2010/main" val="423494952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B28E5E4E-FC25-EDB1-8DBF-43267DEF8C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019" y="1037544"/>
            <a:ext cx="8011961" cy="3611642"/>
          </a:xfrm>
          <a:prstGeom prst="rect">
            <a:avLst/>
          </a:prstGeom>
        </p:spPr>
      </p:pic>
    </p:spTree>
    <p:extLst>
      <p:ext uri="{BB962C8B-B14F-4D97-AF65-F5344CB8AC3E}">
        <p14:creationId xmlns:p14="http://schemas.microsoft.com/office/powerpoint/2010/main" val="10401447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96B23803-495F-7E1C-918F-3D0405F4E3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201" y="1114226"/>
            <a:ext cx="7947598" cy="3619882"/>
          </a:xfrm>
          <a:prstGeom prst="rect">
            <a:avLst/>
          </a:prstGeom>
        </p:spPr>
      </p:pic>
    </p:spTree>
    <p:extLst>
      <p:ext uri="{BB962C8B-B14F-4D97-AF65-F5344CB8AC3E}">
        <p14:creationId xmlns:p14="http://schemas.microsoft.com/office/powerpoint/2010/main" val="6673405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0" name="Picture 9">
            <a:extLst>
              <a:ext uri="{FF2B5EF4-FFF2-40B4-BE49-F238E27FC236}">
                <a16:creationId xmlns:a16="http://schemas.microsoft.com/office/drawing/2014/main" id="{F147658A-F4AC-B3F4-2622-8DACBD222E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913" y="1065154"/>
            <a:ext cx="8000174" cy="3581328"/>
          </a:xfrm>
          <a:prstGeom prst="rect">
            <a:avLst/>
          </a:prstGeom>
        </p:spPr>
      </p:pic>
    </p:spTree>
    <p:extLst>
      <p:ext uri="{BB962C8B-B14F-4D97-AF65-F5344CB8AC3E}">
        <p14:creationId xmlns:p14="http://schemas.microsoft.com/office/powerpoint/2010/main" val="100752821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CONCLUSION</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9" name="TextBox 8">
            <a:extLst>
              <a:ext uri="{FF2B5EF4-FFF2-40B4-BE49-F238E27FC236}">
                <a16:creationId xmlns:a16="http://schemas.microsoft.com/office/drawing/2014/main" id="{FDD2F1DA-C4EE-D000-4DAB-573E79290B47}"/>
              </a:ext>
            </a:extLst>
          </p:cNvPr>
          <p:cNvSpPr txBox="1"/>
          <p:nvPr/>
        </p:nvSpPr>
        <p:spPr>
          <a:xfrm>
            <a:off x="1008006" y="1215948"/>
            <a:ext cx="7127988" cy="3613746"/>
          </a:xfrm>
          <a:prstGeom prst="rect">
            <a:avLst/>
          </a:prstGeom>
          <a:noFill/>
        </p:spPr>
        <p:txBody>
          <a:bodyPr wrap="square">
            <a:spAutoFit/>
          </a:bodyPr>
          <a:lstStyle/>
          <a:p>
            <a:pPr algn="just">
              <a:lnSpc>
                <a:spcPct val="150000"/>
              </a:lnSpc>
              <a:buClr>
                <a:schemeClr val="dk1"/>
              </a:buClr>
              <a:buSzPts val="1100"/>
            </a:pPr>
            <a:r>
              <a:rPr lang="en-US" sz="1400" dirty="0">
                <a:solidFill>
                  <a:schemeClr val="dk1"/>
                </a:solidFill>
                <a:latin typeface="Manrope Medium" pitchFamily="2" charset="0"/>
                <a:ea typeface="Arial"/>
                <a:cs typeface="Arial"/>
                <a:sym typeface="Arial"/>
              </a:rPr>
              <a:t> The Student Result Management System provides a seamless and efficient way for students and administrators to interact with academic data. Through OTP-based verification, students can securely access their results online, ensuring data privacy and accuracy. On the other hand, administrators are empowered with tools to manage student information, enter subject-wise results, and publish them in real time. This system not only eliminates the inefficiencies of traditional result distribution methods but also enhances accessibility and security. With its intuitive interface and role-based functionality, the platform ensures smooth user interactions, making it easier for students to stay updated and for administrators to handle academic data efficiently. Future enhancements, such as advanced analytics and performance tracking, can further improve the system’s capabilities, benefiting both students and administrators alike.</a:t>
            </a:r>
          </a:p>
          <a:p>
            <a:pPr marL="0" lvl="0" indent="0" algn="just" rtl="0">
              <a:lnSpc>
                <a:spcPct val="150000"/>
              </a:lnSpc>
              <a:spcBef>
                <a:spcPts val="0"/>
              </a:spcBef>
              <a:spcAft>
                <a:spcPts val="0"/>
              </a:spcAft>
              <a:buClr>
                <a:schemeClr val="dk1"/>
              </a:buClr>
              <a:buSzPts val="1100"/>
            </a:pPr>
            <a:endParaRPr lang="en-US" sz="1400" dirty="0">
              <a:solidFill>
                <a:schemeClr val="dk1"/>
              </a:solidFill>
              <a:latin typeface="Manrope Medium" pitchFamily="2" charset="0"/>
              <a:ea typeface="Arial"/>
              <a:cs typeface="Arial"/>
              <a:sym typeface="Arial"/>
            </a:endParaRPr>
          </a:p>
        </p:txBody>
      </p:sp>
    </p:spTree>
    <p:extLst>
      <p:ext uri="{BB962C8B-B14F-4D97-AF65-F5344CB8AC3E}">
        <p14:creationId xmlns:p14="http://schemas.microsoft.com/office/powerpoint/2010/main" val="15160493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FUTURE SCOPE</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9" name="TextBox 8">
            <a:extLst>
              <a:ext uri="{FF2B5EF4-FFF2-40B4-BE49-F238E27FC236}">
                <a16:creationId xmlns:a16="http://schemas.microsoft.com/office/drawing/2014/main" id="{FDD2F1DA-C4EE-D000-4DAB-573E79290B47}"/>
              </a:ext>
            </a:extLst>
          </p:cNvPr>
          <p:cNvSpPr txBox="1"/>
          <p:nvPr/>
        </p:nvSpPr>
        <p:spPr>
          <a:xfrm>
            <a:off x="808230" y="1167214"/>
            <a:ext cx="7416324" cy="3936912"/>
          </a:xfrm>
          <a:prstGeom prst="rect">
            <a:avLst/>
          </a:prstGeom>
          <a:noFill/>
        </p:spPr>
        <p:txBody>
          <a:bodyPr wrap="square">
            <a:spAutoFit/>
          </a:bodyPr>
          <a:lstStyle/>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latin typeface="Manrope Medium" pitchFamily="2" charset="0"/>
                <a:ea typeface="Arial"/>
                <a:cs typeface="Arial"/>
                <a:sym typeface="Arial"/>
              </a:rPr>
              <a:t>Mobile Application: Develop a companion mobile app for </a:t>
            </a:r>
            <a:r>
              <a:rPr lang="en-US" sz="1400" dirty="0" err="1">
                <a:solidFill>
                  <a:schemeClr val="dk1"/>
                </a:solidFill>
                <a:latin typeface="Manrope Medium" pitchFamily="2" charset="0"/>
                <a:ea typeface="Arial"/>
                <a:cs typeface="Arial"/>
                <a:sym typeface="Arial"/>
              </a:rPr>
              <a:t>DigiResult</a:t>
            </a:r>
            <a:r>
              <a:rPr lang="en-US" sz="1400" dirty="0">
                <a:solidFill>
                  <a:schemeClr val="dk1"/>
                </a:solidFill>
                <a:latin typeface="Manrope Medium" pitchFamily="2" charset="0"/>
                <a:ea typeface="Arial"/>
                <a:cs typeface="Arial"/>
                <a:sym typeface="Arial"/>
              </a:rPr>
              <a:t>, allowing students and faculty to access results and manage data on-the-go. </a:t>
            </a:r>
          </a:p>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latin typeface="Manrope Medium" pitchFamily="2" charset="0"/>
                <a:ea typeface="Arial"/>
                <a:cs typeface="Arial"/>
                <a:sym typeface="Arial"/>
              </a:rPr>
              <a:t>Advanced Analytics Dashboard: Implement data visualization and analytics tools to provide insights on student performance trends, subject-wise analysis, and identify areas for improvement.</a:t>
            </a:r>
          </a:p>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latin typeface="Manrope Medium" pitchFamily="2" charset="0"/>
                <a:ea typeface="Arial"/>
                <a:cs typeface="Arial"/>
                <a:sym typeface="Arial"/>
              </a:rPr>
              <a:t>Integration with Other Systems: Connect </a:t>
            </a:r>
            <a:r>
              <a:rPr lang="en-US" sz="1400" dirty="0" err="1">
                <a:solidFill>
                  <a:schemeClr val="dk1"/>
                </a:solidFill>
                <a:latin typeface="Manrope Medium" pitchFamily="2" charset="0"/>
                <a:ea typeface="Arial"/>
                <a:cs typeface="Arial"/>
                <a:sym typeface="Arial"/>
              </a:rPr>
              <a:t>DigiResult</a:t>
            </a:r>
            <a:r>
              <a:rPr lang="en-US" sz="1400" dirty="0">
                <a:solidFill>
                  <a:schemeClr val="dk1"/>
                </a:solidFill>
                <a:latin typeface="Manrope Medium" pitchFamily="2" charset="0"/>
                <a:ea typeface="Arial"/>
                <a:cs typeface="Arial"/>
                <a:sym typeface="Arial"/>
              </a:rPr>
              <a:t> with other educational management systems like attendance tracking, library management, or learning management systems for a more comprehensive solution.</a:t>
            </a:r>
          </a:p>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latin typeface="Manrope Medium" pitchFamily="2" charset="0"/>
                <a:ea typeface="Arial"/>
                <a:cs typeface="Arial"/>
                <a:sym typeface="Arial"/>
              </a:rPr>
              <a:t>Automated Result Processing: Enhance the system to automatically calculate grades and GPAs based on predefined criteria, reducing manual work and potential errors.</a:t>
            </a:r>
          </a:p>
          <a:p>
            <a:pPr algn="just">
              <a:lnSpc>
                <a:spcPct val="150000"/>
              </a:lnSpc>
              <a:buClr>
                <a:schemeClr val="dk1"/>
              </a:buClr>
              <a:buSzPts val="1100"/>
            </a:pPr>
            <a:endParaRPr lang="en-US" sz="1400" dirty="0">
              <a:solidFill>
                <a:schemeClr val="dk1"/>
              </a:solidFill>
              <a:latin typeface="Manrope Medium" pitchFamily="2" charset="0"/>
              <a:ea typeface="Arial"/>
              <a:cs typeface="Arial"/>
              <a:sym typeface="Arial"/>
            </a:endParaRPr>
          </a:p>
          <a:p>
            <a:pPr marL="285750" indent="-285750" algn="just">
              <a:lnSpc>
                <a:spcPct val="150000"/>
              </a:lnSpc>
              <a:buClr>
                <a:schemeClr val="dk1"/>
              </a:buClr>
              <a:buSzPts val="1100"/>
              <a:buFont typeface="Arial" panose="020B0604020202020204" pitchFamily="34" charset="0"/>
              <a:buChar char="•"/>
            </a:pPr>
            <a:endParaRPr lang="en-US" sz="1400" dirty="0">
              <a:solidFill>
                <a:schemeClr val="dk1"/>
              </a:solidFill>
              <a:latin typeface="Manrope Medium" pitchFamily="2" charset="0"/>
              <a:ea typeface="Arial"/>
              <a:cs typeface="Arial"/>
              <a:sym typeface="Arial"/>
            </a:endParaRPr>
          </a:p>
        </p:txBody>
      </p:sp>
    </p:spTree>
    <p:extLst>
      <p:ext uri="{BB962C8B-B14F-4D97-AF65-F5344CB8AC3E}">
        <p14:creationId xmlns:p14="http://schemas.microsoft.com/office/powerpoint/2010/main" val="17220535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FUTURE SCOPE</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9" name="TextBox 8">
            <a:extLst>
              <a:ext uri="{FF2B5EF4-FFF2-40B4-BE49-F238E27FC236}">
                <a16:creationId xmlns:a16="http://schemas.microsoft.com/office/drawing/2014/main" id="{FDD2F1DA-C4EE-D000-4DAB-573E79290B47}"/>
              </a:ext>
            </a:extLst>
          </p:cNvPr>
          <p:cNvSpPr txBox="1"/>
          <p:nvPr/>
        </p:nvSpPr>
        <p:spPr>
          <a:xfrm>
            <a:off x="808230" y="1277057"/>
            <a:ext cx="7416324" cy="3290581"/>
          </a:xfrm>
          <a:prstGeom prst="rect">
            <a:avLst/>
          </a:prstGeom>
          <a:noFill/>
        </p:spPr>
        <p:txBody>
          <a:bodyPr wrap="square">
            <a:spAutoFit/>
          </a:bodyPr>
          <a:lstStyle/>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latin typeface="Manrope Medium" pitchFamily="2" charset="0"/>
                <a:ea typeface="Arial"/>
                <a:cs typeface="Arial"/>
                <a:sym typeface="Arial"/>
              </a:rPr>
              <a:t>Expanded User Roles: Add more granular user roles and permissions, such as for department heads, exam coordinators, or academic advisors.</a:t>
            </a:r>
          </a:p>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latin typeface="Manrope Medium" pitchFamily="2" charset="0"/>
                <a:ea typeface="Arial"/>
                <a:cs typeface="Arial"/>
                <a:sym typeface="Arial"/>
              </a:rPr>
              <a:t>Batch Management Improvements: Enhance the batch and subject management features to handle more complex scenarios, like elective subjects or credit-based systems.</a:t>
            </a:r>
          </a:p>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latin typeface="Manrope Medium" pitchFamily="2" charset="0"/>
                <a:ea typeface="Arial"/>
                <a:cs typeface="Arial"/>
                <a:sym typeface="Arial"/>
              </a:rPr>
              <a:t>Document Generation: Add features to automatically generate transcripts, grade sheets, or certificates based on the stored results.</a:t>
            </a:r>
          </a:p>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latin typeface="Manrope Medium" pitchFamily="2" charset="0"/>
                <a:ea typeface="Arial"/>
                <a:cs typeface="Arial"/>
                <a:sym typeface="Arial"/>
              </a:rPr>
              <a:t>Plagiarism Detection: For courses with project submissions, integrate a plagiarism checking tool.</a:t>
            </a:r>
          </a:p>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latin typeface="Manrope Medium" pitchFamily="2" charset="0"/>
                <a:ea typeface="Arial"/>
                <a:cs typeface="Arial"/>
                <a:sym typeface="Arial"/>
              </a:rPr>
              <a:t>Performance Prediction: Implement machine learning algorithms to predict student performance based on historical data.</a:t>
            </a:r>
          </a:p>
          <a:p>
            <a:pPr marL="285750" indent="-285750" algn="just">
              <a:lnSpc>
                <a:spcPct val="150000"/>
              </a:lnSpc>
              <a:buClr>
                <a:schemeClr val="dk1"/>
              </a:buClr>
              <a:buSzPts val="1100"/>
              <a:buFont typeface="Arial" panose="020B0604020202020204" pitchFamily="34" charset="0"/>
              <a:buChar char="•"/>
            </a:pPr>
            <a:endParaRPr lang="en-US" sz="1400" dirty="0">
              <a:solidFill>
                <a:schemeClr val="dk1"/>
              </a:solidFill>
              <a:latin typeface="Manrope Medium" pitchFamily="2" charset="0"/>
              <a:ea typeface="Arial"/>
              <a:cs typeface="Arial"/>
              <a:sym typeface="Arial"/>
            </a:endParaRPr>
          </a:p>
        </p:txBody>
      </p:sp>
    </p:spTree>
    <p:extLst>
      <p:ext uri="{BB962C8B-B14F-4D97-AF65-F5344CB8AC3E}">
        <p14:creationId xmlns:p14="http://schemas.microsoft.com/office/powerpoint/2010/main" val="22055365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400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1352478"/>
          </a:xfrm>
        </p:spPr>
        <p:txBody>
          <a:bodyPr/>
          <a:lstStyle/>
          <a:p>
            <a:r>
              <a:rPr lang="en-US" sz="4400" dirty="0"/>
              <a:t>Problem statement &amp; objectives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9" name="TextBox 8">
            <a:extLst>
              <a:ext uri="{FF2B5EF4-FFF2-40B4-BE49-F238E27FC236}">
                <a16:creationId xmlns:a16="http://schemas.microsoft.com/office/drawing/2014/main" id="{5F718AD4-77AA-2EB9-E757-2FCA4EBB4068}"/>
              </a:ext>
            </a:extLst>
          </p:cNvPr>
          <p:cNvSpPr txBox="1"/>
          <p:nvPr/>
        </p:nvSpPr>
        <p:spPr>
          <a:xfrm>
            <a:off x="1013955" y="1278307"/>
            <a:ext cx="6988651" cy="954107"/>
          </a:xfrm>
          <a:prstGeom prst="rect">
            <a:avLst/>
          </a:prstGeom>
          <a:noFill/>
        </p:spPr>
        <p:txBody>
          <a:bodyPr wrap="square">
            <a:spAutoFit/>
          </a:bodyPr>
          <a:lstStyle/>
          <a:p>
            <a:pPr algn="just">
              <a:buClr>
                <a:schemeClr val="dk1"/>
              </a:buClr>
              <a:buSzPts val="2800"/>
            </a:pPr>
            <a:r>
              <a:rPr lang="en-US" sz="1400" b="1" dirty="0">
                <a:solidFill>
                  <a:schemeClr val="dk1"/>
                </a:solidFill>
                <a:latin typeface="Arial" panose="020B0604020202020204" pitchFamily="34" charset="0"/>
                <a:ea typeface="Bookman Old Style"/>
                <a:cs typeface="Arial" panose="020B0604020202020204" pitchFamily="34" charset="0"/>
                <a:sym typeface="Bookman Old Style"/>
              </a:rPr>
              <a:t>Problem Statement:</a:t>
            </a:r>
            <a:r>
              <a:rPr lang="en-US" sz="1400" dirty="0">
                <a:sym typeface="Bookman Old Style"/>
              </a:rPr>
              <a:t> </a:t>
            </a:r>
            <a:r>
              <a:rPr lang="en-IN" sz="1400" dirty="0"/>
              <a:t>The main challenge addressed by the </a:t>
            </a:r>
            <a:r>
              <a:rPr lang="en-IN" sz="1400" dirty="0" err="1"/>
              <a:t>DigiResult</a:t>
            </a:r>
            <a:r>
              <a:rPr lang="en-IN" sz="1400" dirty="0"/>
              <a:t> system is the inefficiency and unreliability of existing result management systems, especially during critical times when students access their results. The following objectives have been identified:</a:t>
            </a:r>
          </a:p>
          <a:p>
            <a:pPr algn="just">
              <a:buClr>
                <a:schemeClr val="dk1"/>
              </a:buClr>
              <a:buSzPts val="2800"/>
            </a:pPr>
            <a:endParaRPr lang="en-US" sz="1400" dirty="0">
              <a:solidFill>
                <a:schemeClr val="dk1"/>
              </a:solidFill>
              <a:ea typeface="Bookman Old Style"/>
              <a:cs typeface="Bookman Old Style"/>
              <a:sym typeface="Bookman Old Style"/>
            </a:endParaRPr>
          </a:p>
        </p:txBody>
      </p:sp>
      <p:sp>
        <p:nvSpPr>
          <p:cNvPr id="11" name="TextBox 10">
            <a:extLst>
              <a:ext uri="{FF2B5EF4-FFF2-40B4-BE49-F238E27FC236}">
                <a16:creationId xmlns:a16="http://schemas.microsoft.com/office/drawing/2014/main" id="{6856C674-4547-23DC-6ECE-5F3DA4BFC20C}"/>
              </a:ext>
            </a:extLst>
          </p:cNvPr>
          <p:cNvSpPr txBox="1"/>
          <p:nvPr/>
        </p:nvSpPr>
        <p:spPr>
          <a:xfrm>
            <a:off x="1013955" y="2372806"/>
            <a:ext cx="6992911" cy="3231654"/>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2400"/>
              <a:buFont typeface="Times New Roman"/>
              <a:buNone/>
            </a:pPr>
            <a:r>
              <a:rPr lang="en-US" sz="1400" b="1"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Objectives: </a:t>
            </a:r>
          </a:p>
          <a:p>
            <a:pPr marL="342900" lvl="0" indent="-342900">
              <a:buFont typeface="+mj-lt"/>
              <a:buAutoNum type="arabicPeriod"/>
            </a:pPr>
            <a:r>
              <a:rPr lang="en-IN" sz="1400" b="1" dirty="0"/>
              <a:t>Streamlining Result Distribution:</a:t>
            </a:r>
            <a:r>
              <a:rPr lang="en-IN" sz="1400" dirty="0"/>
              <a:t> Allowing college administrators to upload results in real time for instant access.</a:t>
            </a:r>
          </a:p>
          <a:p>
            <a:pPr marL="342900" indent="-342900">
              <a:buFont typeface="+mj-lt"/>
              <a:buAutoNum type="arabicPeriod"/>
            </a:pPr>
            <a:r>
              <a:rPr lang="en-IN" sz="1400" b="1" dirty="0"/>
              <a:t>Enhancing Accessibility:</a:t>
            </a:r>
            <a:r>
              <a:rPr lang="en-IN" sz="1400" dirty="0"/>
              <a:t> Developing a mobile-responsive platform for easy access on various devices.</a:t>
            </a:r>
          </a:p>
          <a:p>
            <a:pPr marL="342900" indent="-342900">
              <a:buFont typeface="+mj-lt"/>
              <a:buAutoNum type="arabicPeriod"/>
            </a:pPr>
            <a:r>
              <a:rPr lang="en-IN" sz="1400" b="1" dirty="0"/>
              <a:t>Improving Performance:</a:t>
            </a:r>
            <a:r>
              <a:rPr lang="en-IN" sz="1400" dirty="0"/>
              <a:t> Ensuring smooth performance even under high traffic through optimized code and cloud hosting.</a:t>
            </a:r>
          </a:p>
          <a:p>
            <a:pPr marL="342900" indent="-342900">
              <a:buFont typeface="+mj-lt"/>
              <a:buAutoNum type="arabicPeriod"/>
            </a:pPr>
            <a:r>
              <a:rPr lang="en-IN" sz="1400" b="1" dirty="0"/>
              <a:t>Secure Data Management:</a:t>
            </a:r>
            <a:r>
              <a:rPr lang="en-IN" sz="1400" dirty="0"/>
              <a:t> Incorporating encryption and user authentication to protect sensitive data.</a:t>
            </a:r>
          </a:p>
          <a:p>
            <a:pPr marL="342900" indent="-342900">
              <a:buFont typeface="+mj-lt"/>
              <a:buAutoNum type="arabicPeriod"/>
            </a:pPr>
            <a:endParaRPr lang="en-IN" sz="1400" dirty="0"/>
          </a:p>
          <a:p>
            <a:pPr marL="342900" indent="-342900">
              <a:buFont typeface="+mj-lt"/>
              <a:buAutoNum type="arabicPeriod"/>
            </a:pPr>
            <a:endParaRPr lang="en-IN" sz="1400" dirty="0"/>
          </a:p>
          <a:p>
            <a:pPr marL="342900" indent="-342900">
              <a:buFont typeface="+mj-lt"/>
              <a:buAutoNum type="arabicPeriod"/>
            </a:pPr>
            <a:endParaRPr lang="en-IN" sz="1400" dirty="0"/>
          </a:p>
          <a:p>
            <a:pPr marL="342900" indent="-342900">
              <a:buFont typeface="+mj-lt"/>
              <a:buAutoNum type="arabicPeriod"/>
            </a:pPr>
            <a:endParaRPr lang="en-IN" sz="1400" dirty="0"/>
          </a:p>
          <a:p>
            <a:pPr lvl="0"/>
            <a:endParaRPr lang="en-IN" sz="1400" dirty="0"/>
          </a:p>
        </p:txBody>
      </p:sp>
    </p:spTree>
    <p:extLst>
      <p:ext uri="{BB962C8B-B14F-4D97-AF65-F5344CB8AC3E}">
        <p14:creationId xmlns:p14="http://schemas.microsoft.com/office/powerpoint/2010/main" val="31396811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REFERENCES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9" name="TextBox 8">
            <a:extLst>
              <a:ext uri="{FF2B5EF4-FFF2-40B4-BE49-F238E27FC236}">
                <a16:creationId xmlns:a16="http://schemas.microsoft.com/office/drawing/2014/main" id="{077A3EFC-1621-EE5B-8CBF-7E96B073169C}"/>
              </a:ext>
            </a:extLst>
          </p:cNvPr>
          <p:cNvSpPr txBox="1"/>
          <p:nvPr/>
        </p:nvSpPr>
        <p:spPr>
          <a:xfrm>
            <a:off x="1333528" y="1598040"/>
            <a:ext cx="6436527" cy="2246769"/>
          </a:xfrm>
          <a:prstGeom prst="rect">
            <a:avLst/>
          </a:prstGeom>
          <a:noFill/>
        </p:spPr>
        <p:txBody>
          <a:bodyPr wrap="square">
            <a:spAutoFit/>
          </a:bodyPr>
          <a:lstStyle/>
          <a:p>
            <a:pPr lvl="0" algn="just">
              <a:buClr>
                <a:schemeClr val="dk1"/>
              </a:buClr>
              <a:buSzPts val="1100"/>
            </a:pPr>
            <a:r>
              <a:rPr lang="en-US" sz="1400" dirty="0">
                <a:solidFill>
                  <a:schemeClr val="dk1"/>
                </a:solidFill>
                <a:latin typeface="Manrope Medium" pitchFamily="2" charset="0"/>
                <a:ea typeface="Arial"/>
                <a:cs typeface="Arial"/>
                <a:sym typeface="Arial"/>
              </a:rPr>
              <a:t>[1] V. </a:t>
            </a:r>
            <a:r>
              <a:rPr lang="en-US" sz="1400" dirty="0" err="1">
                <a:solidFill>
                  <a:schemeClr val="dk1"/>
                </a:solidFill>
                <a:latin typeface="Manrope Medium" pitchFamily="2" charset="0"/>
                <a:ea typeface="Arial"/>
                <a:cs typeface="Arial"/>
                <a:sym typeface="Arial"/>
              </a:rPr>
              <a:t>Rajpurohit</a:t>
            </a:r>
            <a:r>
              <a:rPr lang="en-US" sz="1400" dirty="0">
                <a:solidFill>
                  <a:schemeClr val="dk1"/>
                </a:solidFill>
                <a:latin typeface="Manrope Medium" pitchFamily="2" charset="0"/>
                <a:ea typeface="Arial"/>
                <a:cs typeface="Arial"/>
                <a:sym typeface="Arial"/>
              </a:rPr>
              <a:t>, A. Kumar, and H. Kumar, “Student Result Management System (SRMS),” International Journal of Innovative Research in Science, Engineering and Technology (IJIRSET), vol. 11, no. 5, pp. 1-10, May 2022.</a:t>
            </a:r>
          </a:p>
          <a:p>
            <a:pPr algn="just">
              <a:buClr>
                <a:schemeClr val="dk1"/>
              </a:buClr>
              <a:buSzPts val="1100"/>
            </a:pPr>
            <a:endParaRPr lang="en-US" sz="1400" dirty="0"/>
          </a:p>
          <a:p>
            <a:pPr algn="just">
              <a:buClr>
                <a:schemeClr val="dk1"/>
              </a:buClr>
              <a:buSzPts val="1100"/>
            </a:pPr>
            <a:r>
              <a:rPr lang="en-US" sz="1400" dirty="0"/>
              <a:t>[2] M. G. Lorgat, "Web-Based Student Result Management System," Amity University, 2018.</a:t>
            </a:r>
          </a:p>
          <a:p>
            <a:pPr algn="just">
              <a:buClr>
                <a:schemeClr val="dk1"/>
              </a:buClr>
              <a:buSzPts val="1100"/>
            </a:pPr>
            <a:endParaRPr lang="en-US" sz="1400" dirty="0">
              <a:solidFill>
                <a:schemeClr val="dk1"/>
              </a:solidFill>
              <a:latin typeface="Manrope Medium" pitchFamily="2" charset="0"/>
              <a:ea typeface="Arial"/>
              <a:cs typeface="Arial"/>
              <a:sym typeface="Arial"/>
            </a:endParaRPr>
          </a:p>
          <a:p>
            <a:pPr algn="just">
              <a:buClr>
                <a:schemeClr val="dk1"/>
              </a:buClr>
              <a:buSzPts val="1100"/>
            </a:pPr>
            <a:r>
              <a:rPr lang="en-US" sz="1400">
                <a:solidFill>
                  <a:schemeClr val="dk1"/>
                </a:solidFill>
                <a:latin typeface="Manrope Medium" pitchFamily="2" charset="0"/>
                <a:ea typeface="Arial"/>
                <a:cs typeface="Arial"/>
                <a:sym typeface="Arial"/>
              </a:rPr>
              <a:t>[3] </a:t>
            </a:r>
            <a:r>
              <a:rPr lang="en-US" sz="1400" dirty="0">
                <a:solidFill>
                  <a:schemeClr val="dk1"/>
                </a:solidFill>
                <a:latin typeface="Manrope Medium" pitchFamily="2" charset="0"/>
                <a:ea typeface="Arial"/>
                <a:cs typeface="Arial"/>
                <a:sym typeface="Arial"/>
              </a:rPr>
              <a:t>A. J. </a:t>
            </a:r>
            <a:r>
              <a:rPr lang="en-US" sz="1400" dirty="0" err="1">
                <a:solidFill>
                  <a:schemeClr val="dk1"/>
                </a:solidFill>
                <a:latin typeface="Manrope Medium" pitchFamily="2" charset="0"/>
                <a:ea typeface="Arial"/>
                <a:cs typeface="Arial"/>
                <a:sym typeface="Arial"/>
              </a:rPr>
              <a:t>Ekanem</a:t>
            </a:r>
            <a:r>
              <a:rPr lang="en-US" sz="1400" dirty="0">
                <a:solidFill>
                  <a:schemeClr val="dk1"/>
                </a:solidFill>
                <a:latin typeface="Manrope Medium" pitchFamily="2" charset="0"/>
                <a:ea typeface="Arial"/>
                <a:cs typeface="Arial"/>
                <a:sym typeface="Arial"/>
              </a:rPr>
              <a:t>, S. </a:t>
            </a:r>
            <a:r>
              <a:rPr lang="en-US" sz="1400" dirty="0" err="1">
                <a:solidFill>
                  <a:schemeClr val="dk1"/>
                </a:solidFill>
                <a:latin typeface="Manrope Medium" pitchFamily="2" charset="0"/>
                <a:ea typeface="Arial"/>
                <a:cs typeface="Arial"/>
                <a:sym typeface="Arial"/>
              </a:rPr>
              <a:t>Ozuomba</a:t>
            </a:r>
            <a:r>
              <a:rPr lang="en-US" sz="1400" dirty="0">
                <a:solidFill>
                  <a:schemeClr val="dk1"/>
                </a:solidFill>
                <a:latin typeface="Manrope Medium" pitchFamily="2" charset="0"/>
                <a:ea typeface="Arial"/>
                <a:cs typeface="Arial"/>
                <a:sym typeface="Arial"/>
              </a:rPr>
              <a:t>, and A. J. </a:t>
            </a:r>
            <a:r>
              <a:rPr lang="en-US" sz="1400" dirty="0" err="1">
                <a:solidFill>
                  <a:schemeClr val="dk1"/>
                </a:solidFill>
                <a:latin typeface="Manrope Medium" pitchFamily="2" charset="0"/>
                <a:ea typeface="Arial"/>
                <a:cs typeface="Arial"/>
                <a:sym typeface="Arial"/>
              </a:rPr>
              <a:t>Jimoh</a:t>
            </a:r>
            <a:r>
              <a:rPr lang="en-US" sz="1400" dirty="0">
                <a:solidFill>
                  <a:schemeClr val="dk1"/>
                </a:solidFill>
                <a:latin typeface="Manrope Medium" pitchFamily="2" charset="0"/>
                <a:ea typeface="Arial"/>
                <a:cs typeface="Arial"/>
                <a:sym typeface="Arial"/>
              </a:rPr>
              <a:t>, "Development of Students Result Management System: A Case Study of University of </a:t>
            </a:r>
            <a:r>
              <a:rPr lang="en-US" sz="1400" dirty="0" err="1">
                <a:solidFill>
                  <a:schemeClr val="dk1"/>
                </a:solidFill>
                <a:latin typeface="Manrope Medium" pitchFamily="2" charset="0"/>
                <a:ea typeface="Arial"/>
                <a:cs typeface="Arial"/>
                <a:sym typeface="Arial"/>
              </a:rPr>
              <a:t>Uyo</a:t>
            </a:r>
            <a:r>
              <a:rPr lang="en-US" sz="1400" dirty="0">
                <a:solidFill>
                  <a:schemeClr val="dk1"/>
                </a:solidFill>
                <a:latin typeface="Manrope Medium" pitchFamily="2" charset="0"/>
                <a:ea typeface="Arial"/>
                <a:cs typeface="Arial"/>
                <a:sym typeface="Arial"/>
              </a:rPr>
              <a:t>," Mathematical and Software Engineering, vol. 3, no. 1, pp. 26-42, 2017.</a:t>
            </a:r>
          </a:p>
        </p:txBody>
      </p:sp>
    </p:spTree>
    <p:extLst>
      <p:ext uri="{BB962C8B-B14F-4D97-AF65-F5344CB8AC3E}">
        <p14:creationId xmlns:p14="http://schemas.microsoft.com/office/powerpoint/2010/main" val="271069144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852D6-A72B-4156-AF23-4EF48A92F51D}"/>
              </a:ext>
            </a:extLst>
          </p:cNvPr>
          <p:cNvSpPr>
            <a:spLocks noGrp="1"/>
          </p:cNvSpPr>
          <p:nvPr>
            <p:ph type="ctrTitle"/>
          </p:nvPr>
        </p:nvSpPr>
        <p:spPr>
          <a:xfrm>
            <a:off x="1809088" y="2119588"/>
            <a:ext cx="5543106" cy="1295503"/>
          </a:xfrm>
        </p:spPr>
        <p:txBody>
          <a:bodyPr/>
          <a:lstStyle/>
          <a:p>
            <a:r>
              <a:rPr lang="en-US" sz="9000" dirty="0"/>
              <a:t>THANK YOU!</a:t>
            </a:r>
          </a:p>
        </p:txBody>
      </p:sp>
      <p:pic>
        <p:nvPicPr>
          <p:cNvPr id="38" name="Imagen 37" descr="Imagen que contiene Gráfico circular&#10;&#10;Descripción generada automáticamente">
            <a:extLst>
              <a:ext uri="{FF2B5EF4-FFF2-40B4-BE49-F238E27FC236}">
                <a16:creationId xmlns:a16="http://schemas.microsoft.com/office/drawing/2014/main" id="{18A62CD2-0788-808F-CEF6-8D729695A617}"/>
              </a:ext>
            </a:extLst>
          </p:cNvPr>
          <p:cNvPicPr>
            <a:picLocks noChangeAspect="1"/>
          </p:cNvPicPr>
          <p:nvPr/>
        </p:nvPicPr>
        <p:blipFill rotWithShape="1">
          <a:blip r:embed="rId2">
            <a:extLst>
              <a:ext uri="{28A0092B-C50C-407E-A947-70E740481C1C}">
                <a14:useLocalDpi xmlns:a14="http://schemas.microsoft.com/office/drawing/2010/main" val="0"/>
              </a:ext>
            </a:extLst>
          </a:blip>
          <a:srcRect l="7850" t="14258" r="3883" b="15917"/>
          <a:stretch/>
        </p:blipFill>
        <p:spPr>
          <a:xfrm rot="16320420">
            <a:off x="-274140" y="3025214"/>
            <a:ext cx="2253663" cy="1002803"/>
          </a:xfrm>
          <a:prstGeom prst="rect">
            <a:avLst/>
          </a:prstGeom>
        </p:spPr>
      </p:pic>
      <p:pic>
        <p:nvPicPr>
          <p:cNvPr id="39" name="Imagen 38" descr="Icono&#10;&#10;Descripción generada automáticamente">
            <a:extLst>
              <a:ext uri="{FF2B5EF4-FFF2-40B4-BE49-F238E27FC236}">
                <a16:creationId xmlns:a16="http://schemas.microsoft.com/office/drawing/2014/main" id="{7E85952E-7D63-2B59-7D43-3FD62EB423D7}"/>
              </a:ext>
            </a:extLst>
          </p:cNvPr>
          <p:cNvPicPr>
            <a:picLocks noChangeAspect="1"/>
          </p:cNvPicPr>
          <p:nvPr/>
        </p:nvPicPr>
        <p:blipFill rotWithShape="1">
          <a:blip r:embed="rId3">
            <a:extLst>
              <a:ext uri="{28A0092B-C50C-407E-A947-70E740481C1C}">
                <a14:useLocalDpi xmlns:a14="http://schemas.microsoft.com/office/drawing/2010/main" val="0"/>
              </a:ext>
            </a:extLst>
          </a:blip>
          <a:srcRect l="2783" t="14022" r="5733" b="13919"/>
          <a:stretch/>
        </p:blipFill>
        <p:spPr>
          <a:xfrm rot="18667738">
            <a:off x="440946" y="3729978"/>
            <a:ext cx="1512334" cy="670067"/>
          </a:xfrm>
          <a:prstGeom prst="rect">
            <a:avLst/>
          </a:prstGeom>
        </p:spPr>
      </p:pic>
      <p:pic>
        <p:nvPicPr>
          <p:cNvPr id="41" name="Imagen 40" descr="Patrón de fondo&#10;&#10;Descripción generada automáticamente con confianza baja">
            <a:extLst>
              <a:ext uri="{FF2B5EF4-FFF2-40B4-BE49-F238E27FC236}">
                <a16:creationId xmlns:a16="http://schemas.microsoft.com/office/drawing/2014/main" id="{FC2DFC9E-C977-A106-7C5D-9039FF40ECDA}"/>
              </a:ext>
            </a:extLst>
          </p:cNvPr>
          <p:cNvPicPr>
            <a:picLocks noChangeAspect="1"/>
          </p:cNvPicPr>
          <p:nvPr/>
        </p:nvPicPr>
        <p:blipFill rotWithShape="1">
          <a:blip r:embed="rId4">
            <a:extLst>
              <a:ext uri="{28A0092B-C50C-407E-A947-70E740481C1C}">
                <a14:useLocalDpi xmlns:a14="http://schemas.microsoft.com/office/drawing/2010/main" val="0"/>
              </a:ext>
            </a:extLst>
          </a:blip>
          <a:srcRect l="40200" t="16723" r="2755" b="16857"/>
          <a:stretch/>
        </p:blipFill>
        <p:spPr>
          <a:xfrm>
            <a:off x="-308610" y="3509744"/>
            <a:ext cx="2603445" cy="1705129"/>
          </a:xfrm>
          <a:prstGeom prst="rect">
            <a:avLst/>
          </a:prstGeom>
        </p:spPr>
      </p:pic>
      <p:pic>
        <p:nvPicPr>
          <p:cNvPr id="42" name="Imagen 41" descr="Icono&#10;&#10;Descripción generada automáticamente">
            <a:extLst>
              <a:ext uri="{FF2B5EF4-FFF2-40B4-BE49-F238E27FC236}">
                <a16:creationId xmlns:a16="http://schemas.microsoft.com/office/drawing/2014/main" id="{68A2F5C5-A623-D26C-4888-0BD2E5D83E64}"/>
              </a:ext>
            </a:extLst>
          </p:cNvPr>
          <p:cNvPicPr>
            <a:picLocks noChangeAspect="1"/>
          </p:cNvPicPr>
          <p:nvPr/>
        </p:nvPicPr>
        <p:blipFill rotWithShape="1">
          <a:blip r:embed="rId5">
            <a:extLst>
              <a:ext uri="{28A0092B-C50C-407E-A947-70E740481C1C}">
                <a14:useLocalDpi xmlns:a14="http://schemas.microsoft.com/office/drawing/2010/main" val="0"/>
              </a:ext>
            </a:extLst>
          </a:blip>
          <a:srcRect l="42681" t="24065" r="2121" b="25099"/>
          <a:stretch/>
        </p:blipFill>
        <p:spPr>
          <a:xfrm>
            <a:off x="-329784" y="4334469"/>
            <a:ext cx="2061553" cy="1067983"/>
          </a:xfrm>
          <a:prstGeom prst="rect">
            <a:avLst/>
          </a:prstGeom>
        </p:spPr>
      </p:pic>
      <p:pic>
        <p:nvPicPr>
          <p:cNvPr id="48" name="Imagen 47" descr="Forma&#10;&#10;Descripción generada automáticamente">
            <a:extLst>
              <a:ext uri="{FF2B5EF4-FFF2-40B4-BE49-F238E27FC236}">
                <a16:creationId xmlns:a16="http://schemas.microsoft.com/office/drawing/2014/main" id="{DF57C511-9FA9-BD6A-9E9B-48CD0FB9A0D6}"/>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8185692" y="4227212"/>
            <a:ext cx="1097627" cy="544726"/>
          </a:xfrm>
          <a:prstGeom prst="rect">
            <a:avLst/>
          </a:prstGeom>
        </p:spPr>
      </p:pic>
      <p:pic>
        <p:nvPicPr>
          <p:cNvPr id="52" name="Imagen 51" descr="Forma&#10;&#10;Descripción generada automáticamente">
            <a:extLst>
              <a:ext uri="{FF2B5EF4-FFF2-40B4-BE49-F238E27FC236}">
                <a16:creationId xmlns:a16="http://schemas.microsoft.com/office/drawing/2014/main" id="{3A18B6AC-9A4C-A208-03DA-A9F628161386}"/>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flipH="1">
            <a:off x="-1143478" y="498795"/>
            <a:ext cx="2286955" cy="1134961"/>
          </a:xfrm>
          <a:prstGeom prst="rect">
            <a:avLst/>
          </a:prstGeom>
        </p:spPr>
      </p:pic>
      <p:pic>
        <p:nvPicPr>
          <p:cNvPr id="57" name="Imagen 56" descr="Círculo&#10;&#10;Descripción generada automáticamente">
            <a:extLst>
              <a:ext uri="{FF2B5EF4-FFF2-40B4-BE49-F238E27FC236}">
                <a16:creationId xmlns:a16="http://schemas.microsoft.com/office/drawing/2014/main" id="{31E474B0-7570-5370-CBD4-98C23DA1AFF3}"/>
              </a:ext>
            </a:extLst>
          </p:cNvPr>
          <p:cNvPicPr>
            <a:picLocks noChangeAspect="1"/>
          </p:cNvPicPr>
          <p:nvPr/>
        </p:nvPicPr>
        <p:blipFill rotWithShape="1">
          <a:blip r:embed="rId7">
            <a:extLst>
              <a:ext uri="{28A0092B-C50C-407E-A947-70E740481C1C}">
                <a14:useLocalDpi xmlns:a14="http://schemas.microsoft.com/office/drawing/2010/main" val="0"/>
              </a:ext>
            </a:extLst>
          </a:blip>
          <a:srcRect l="26300" t="6535" r="24866" b="6900"/>
          <a:stretch/>
        </p:blipFill>
        <p:spPr>
          <a:xfrm flipH="1">
            <a:off x="7565813" y="498795"/>
            <a:ext cx="673689" cy="671753"/>
          </a:xfrm>
          <a:prstGeom prst="rect">
            <a:avLst/>
          </a:prstGeom>
        </p:spPr>
      </p:pic>
      <p:grpSp>
        <p:nvGrpSpPr>
          <p:cNvPr id="17" name="Grupo 16">
            <a:extLst>
              <a:ext uri="{FF2B5EF4-FFF2-40B4-BE49-F238E27FC236}">
                <a16:creationId xmlns:a16="http://schemas.microsoft.com/office/drawing/2014/main" id="{2F59F330-ABA0-4E56-FC8D-5376F87D57E8}"/>
              </a:ext>
            </a:extLst>
          </p:cNvPr>
          <p:cNvGrpSpPr/>
          <p:nvPr/>
        </p:nvGrpSpPr>
        <p:grpSpPr>
          <a:xfrm>
            <a:off x="1018726" y="834391"/>
            <a:ext cx="7230453" cy="3329978"/>
            <a:chOff x="851471" y="758471"/>
            <a:chExt cx="7560142" cy="3481817"/>
          </a:xfrm>
        </p:grpSpPr>
        <p:sp>
          <p:nvSpPr>
            <p:cNvPr id="2" name="Elipse 1">
              <a:extLst>
                <a:ext uri="{FF2B5EF4-FFF2-40B4-BE49-F238E27FC236}">
                  <a16:creationId xmlns:a16="http://schemas.microsoft.com/office/drawing/2014/main" id="{ABC6917F-4E3A-07D4-E7EE-B5F015BABAF4}"/>
                </a:ext>
              </a:extLst>
            </p:cNvPr>
            <p:cNvSpPr/>
            <p:nvPr/>
          </p:nvSpPr>
          <p:spPr>
            <a:xfrm>
              <a:off x="7427490" y="2831149"/>
              <a:ext cx="81089" cy="810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86138750-ED53-D2E9-B368-A6A1EC0350E4}"/>
                </a:ext>
              </a:extLst>
            </p:cNvPr>
            <p:cNvSpPr/>
            <p:nvPr/>
          </p:nvSpPr>
          <p:spPr>
            <a:xfrm>
              <a:off x="7754694" y="165518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94974263-006D-2E64-648F-B97B077BD1B7}"/>
                </a:ext>
              </a:extLst>
            </p:cNvPr>
            <p:cNvSpPr/>
            <p:nvPr/>
          </p:nvSpPr>
          <p:spPr>
            <a:xfrm>
              <a:off x="7826457" y="408788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2C6E4F72-7D13-365F-5DDB-4DC5C53628B9}"/>
                </a:ext>
              </a:extLst>
            </p:cNvPr>
            <p:cNvSpPr/>
            <p:nvPr/>
          </p:nvSpPr>
          <p:spPr>
            <a:xfrm>
              <a:off x="8330524" y="38982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0C048CFB-93D9-5577-BD05-300516818BD6}"/>
                </a:ext>
              </a:extLst>
            </p:cNvPr>
            <p:cNvSpPr/>
            <p:nvPr/>
          </p:nvSpPr>
          <p:spPr>
            <a:xfrm>
              <a:off x="1601671" y="75847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35463EC2-2C83-B22A-DE80-FD8945D915FA}"/>
                </a:ext>
              </a:extLst>
            </p:cNvPr>
            <p:cNvSpPr/>
            <p:nvPr/>
          </p:nvSpPr>
          <p:spPr>
            <a:xfrm>
              <a:off x="851471" y="1908498"/>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Elipse 14">
              <a:extLst>
                <a:ext uri="{FF2B5EF4-FFF2-40B4-BE49-F238E27FC236}">
                  <a16:creationId xmlns:a16="http://schemas.microsoft.com/office/drawing/2014/main" id="{B66C466B-044C-9A8F-7F2A-2CC0CA255B87}"/>
                </a:ext>
              </a:extLst>
            </p:cNvPr>
            <p:cNvSpPr/>
            <p:nvPr/>
          </p:nvSpPr>
          <p:spPr>
            <a:xfrm>
              <a:off x="1805645" y="269035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2BC139CA-6E6A-C2B1-4C47-36FD4455A4D4}"/>
                </a:ext>
              </a:extLst>
            </p:cNvPr>
            <p:cNvSpPr/>
            <p:nvPr/>
          </p:nvSpPr>
          <p:spPr>
            <a:xfrm>
              <a:off x="2105799" y="2995885"/>
              <a:ext cx="110554" cy="1105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8" name="Rectangle 7">
            <a:extLst>
              <a:ext uri="{FF2B5EF4-FFF2-40B4-BE49-F238E27FC236}">
                <a16:creationId xmlns:a16="http://schemas.microsoft.com/office/drawing/2014/main" id="{9F3FC7FD-8705-E0F8-C037-87F84B138341}"/>
              </a:ext>
            </a:extLst>
          </p:cNvPr>
          <p:cNvSpPr/>
          <p:nvPr/>
        </p:nvSpPr>
        <p:spPr>
          <a:xfrm>
            <a:off x="2294835" y="3914803"/>
            <a:ext cx="4554332" cy="5447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08385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 1.23457E-6 L 0.07135 0.00062 " pathEditMode="relative" rAng="0" ptsTypes="AA">
                                          <p:cBhvr>
                                            <p:cTn id="6" dur="7250" fill="hold"/>
                                            <p:tgtEl>
                                              <p:spTgt spid="52"/>
                                            </p:tgtEl>
                                            <p:attrNameLst>
                                              <p:attrName>ppt_x</p:attrName>
                                              <p:attrName>ppt_y</p:attrName>
                                            </p:attrNameLst>
                                          </p:cBhvr>
                                          <p:rCtr x="3559" y="31"/>
                                        </p:animMotion>
                                      </p:childTnLst>
                                    </p:cTn>
                                  </p:par>
                                  <p:par>
                                    <p:cTn id="7" presetID="6" presetClass="emph" presetSubtype="0" repeatCount="indefinite" autoRev="1" fill="hold" nodeType="withEffect" p14:presetBounceEnd="22000">
                                      <p:stCondLst>
                                        <p:cond delay="0"/>
                                      </p:stCondLst>
                                      <p:childTnLst>
                                        <p:animScale p14:bounceEnd="22000">
                                          <p:cBhvr>
                                            <p:cTn id="8" dur="6000" fill="hold"/>
                                            <p:tgtEl>
                                              <p:spTgt spid="17"/>
                                            </p:tgtEl>
                                          </p:cBhvr>
                                          <p:by x="105000" y="105000"/>
                                        </p:animScale>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57"/>
                                            </p:tgtEl>
                                            <p:attrNameLst>
                                              <p:attrName>ppt_x</p:attrName>
                                              <p:attrName>ppt_y</p:attrName>
                                            </p:attrNameLst>
                                          </p:cBhvr>
                                          <p:rCtr x="0" y="3827"/>
                                        </p:animMotion>
                                      </p:childTnLst>
                                    </p:cTn>
                                  </p:par>
                                  <p:par>
                                    <p:cTn id="11" presetID="8" presetClass="emph" presetSubtype="0" repeatCount="indefinite" accel="8000" decel="9000" autoRev="1" fill="hold" nodeType="withEffect">
                                      <p:stCondLst>
                                        <p:cond delay="0"/>
                                      </p:stCondLst>
                                      <p:childTnLst>
                                        <p:animRot by="600000">
                                          <p:cBhvr>
                                            <p:cTn id="12" dur="4000" fill="hold"/>
                                            <p:tgtEl>
                                              <p:spTgt spid="38"/>
                                            </p:tgtEl>
                                            <p:attrNameLst>
                                              <p:attrName>r</p:attrName>
                                            </p:attrNameLst>
                                          </p:cBhvr>
                                        </p:animRot>
                                      </p:childTnLst>
                                    </p:cTn>
                                  </p:par>
                                  <p:par>
                                    <p:cTn id="1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14" dur="4000" fill="hold"/>
                                            <p:tgtEl>
                                              <p:spTgt spid="38"/>
                                            </p:tgtEl>
                                            <p:attrNameLst>
                                              <p:attrName>ppt_x</p:attrName>
                                              <p:attrName>ppt_y</p:attrName>
                                            </p:attrNameLst>
                                          </p:cBhvr>
                                          <p:rCtr x="0" y="1975"/>
                                        </p:animMotion>
                                      </p:childTnLst>
                                    </p:cTn>
                                  </p:par>
                                  <p:par>
                                    <p:cTn id="15" presetID="8" presetClass="emph" presetSubtype="0" repeatCount="indefinite" accel="8000" decel="9000" autoRev="1" fill="hold" nodeType="withEffect">
                                      <p:stCondLst>
                                        <p:cond delay="0"/>
                                      </p:stCondLst>
                                      <p:childTnLst>
                                        <p:animRot by="600000">
                                          <p:cBhvr>
                                            <p:cTn id="16" dur="2500" fill="hold"/>
                                            <p:tgtEl>
                                              <p:spTgt spid="39"/>
                                            </p:tgtEl>
                                            <p:attrNameLst>
                                              <p:attrName>r</p:attrName>
                                            </p:attrNameLst>
                                          </p:cBhvr>
                                        </p:animRot>
                                      </p:childTnLst>
                                    </p:cTn>
                                  </p:par>
                                  <p:par>
                                    <p:cTn id="17" presetID="42" presetClass="path" presetSubtype="0" repeatCount="indefinite" accel="8000" decel="9000" autoRev="1" fill="hold" nodeType="withEffect">
                                      <p:stCondLst>
                                        <p:cond delay="0"/>
                                      </p:stCondLst>
                                      <p:childTnLst>
                                        <p:animMotion origin="layout" path="M -2.77778E-6 -0.00185 L -2.77778E-6 0.03766 " pathEditMode="relative" rAng="0" ptsTypes="AA">
                                          <p:cBhvr>
                                            <p:cTn id="18" dur="2750" fill="hold"/>
                                            <p:tgtEl>
                                              <p:spTgt spid="39"/>
                                            </p:tgtEl>
                                            <p:attrNameLst>
                                              <p:attrName>ppt_x</p:attrName>
                                              <p:attrName>ppt_y</p:attrName>
                                            </p:attrNameLst>
                                          </p:cBhvr>
                                          <p:rCtr x="0" y="1975"/>
                                        </p:animMotion>
                                      </p:childTnLst>
                                    </p:cTn>
                                  </p:par>
                                  <p:par>
                                    <p:cTn id="19" presetID="42" presetClass="path" presetSubtype="0" repeatCount="indefinite" accel="9000" decel="8000" autoRev="1" fill="hold" nodeType="withEffect">
                                      <p:stCondLst>
                                        <p:cond delay="100"/>
                                      </p:stCondLst>
                                      <p:childTnLst>
                                        <p:animMotion origin="layout" path="M 0.02379 0.0179 L 0.00191 0.05154 " pathEditMode="relative" rAng="0" ptsTypes="AA">
                                          <p:cBhvr>
                                            <p:cTn id="20" dur="4250" fill="hold"/>
                                            <p:tgtEl>
                                              <p:spTgt spid="41"/>
                                            </p:tgtEl>
                                            <p:attrNameLst>
                                              <p:attrName>ppt_x</p:attrName>
                                              <p:attrName>ppt_y</p:attrName>
                                            </p:attrNameLst>
                                          </p:cBhvr>
                                          <p:rCtr x="-1094" y="1667"/>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6750" fill="hold"/>
                                            <p:tgtEl>
                                              <p:spTgt spid="41"/>
                                            </p:tgtEl>
                                            <p:attrNameLst>
                                              <p:attrName>r</p:attrName>
                                            </p:attrNameLst>
                                          </p:cBhvr>
                                        </p:animRot>
                                      </p:childTnLst>
                                    </p:cTn>
                                  </p:par>
                                  <p:par>
                                    <p:cTn id="23" presetID="42" presetClass="path" presetSubtype="0" repeatCount="indefinite" accel="4727" decel="3636" autoRev="1" fill="hold" nodeType="withEffect">
                                      <p:stCondLst>
                                        <p:cond delay="100"/>
                                      </p:stCondLst>
                                      <p:childTnLst>
                                        <p:animMotion origin="layout" path="M 0.02379 0.0179 L 0.00191 0.05154 " pathEditMode="relative" rAng="0" ptsTypes="AA">
                                          <p:cBhvr>
                                            <p:cTn id="24" dur="2750" fill="hold"/>
                                            <p:tgtEl>
                                              <p:spTgt spid="42"/>
                                            </p:tgtEl>
                                            <p:attrNameLst>
                                              <p:attrName>ppt_x</p:attrName>
                                              <p:attrName>ppt_y</p:attrName>
                                            </p:attrNameLst>
                                          </p:cBhvr>
                                          <p:rCtr x="-1094" y="1667"/>
                                        </p:animMotion>
                                      </p:childTnLst>
                                    </p:cTn>
                                  </p:par>
                                  <p:par>
                                    <p:cTn id="25" presetID="8" presetClass="emph" presetSubtype="0" repeatCount="indefinite" accel="1405" decel="1081" autoRev="1" fill="hold" nodeType="withEffect">
                                      <p:stCondLst>
                                        <p:cond delay="0"/>
                                      </p:stCondLst>
                                      <p:childTnLst>
                                        <p:animRot by="300000">
                                          <p:cBhvr>
                                            <p:cTn id="26" dur="9250" fill="hold"/>
                                            <p:tgtEl>
                                              <p:spTgt spid="42"/>
                                            </p:tgtEl>
                                            <p:attrNameLst>
                                              <p:attrName>r</p:attrName>
                                            </p:attrNameLst>
                                          </p:cBhvr>
                                        </p:animRot>
                                      </p:childTnLst>
                                    </p:cTn>
                                  </p:par>
                                  <p:par>
                                    <p:cTn id="2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28" dur="4750" fill="hold"/>
                                            <p:tgtEl>
                                              <p:spTgt spid="48"/>
                                            </p:tgtEl>
                                            <p:attrNameLst>
                                              <p:attrName>ppt_x</p:attrName>
                                              <p:attrName>ppt_y</p:attrName>
                                            </p:attrNameLst>
                                          </p:cBhvr>
                                          <p:rCtr x="-3490" y="0"/>
                                        </p:animMotion>
                                      </p:childTnLst>
                                    </p:cTn>
                                  </p:par>
                                  <p:par>
                                    <p:cTn id="29" presetID="10" presetClass="entr" presetSubtype="0" fill="hold" grpId="0" nodeType="withEffect">
                                      <p:stCondLst>
                                        <p:cond delay="8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 1.23457E-6 L 0.07135 0.00062 " pathEditMode="relative" rAng="0" ptsTypes="AA">
                                          <p:cBhvr>
                                            <p:cTn id="6" dur="7250" fill="hold"/>
                                            <p:tgtEl>
                                              <p:spTgt spid="52"/>
                                            </p:tgtEl>
                                            <p:attrNameLst>
                                              <p:attrName>ppt_x</p:attrName>
                                              <p:attrName>ppt_y</p:attrName>
                                            </p:attrNameLst>
                                          </p:cBhvr>
                                          <p:rCtr x="3559" y="31"/>
                                        </p:animMotion>
                                      </p:childTnLst>
                                    </p:cTn>
                                  </p:par>
                                  <p:par>
                                    <p:cTn id="7" presetID="6" presetClass="emph" presetSubtype="0" repeatCount="indefinite" autoRev="1" fill="hold" nodeType="withEffect">
                                      <p:stCondLst>
                                        <p:cond delay="0"/>
                                      </p:stCondLst>
                                      <p:childTnLst>
                                        <p:animScale>
                                          <p:cBhvr>
                                            <p:cTn id="8" dur="6000" fill="hold"/>
                                            <p:tgtEl>
                                              <p:spTgt spid="17"/>
                                            </p:tgtEl>
                                          </p:cBhvr>
                                          <p:by x="105000" y="105000"/>
                                        </p:animScale>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57"/>
                                            </p:tgtEl>
                                            <p:attrNameLst>
                                              <p:attrName>ppt_x</p:attrName>
                                              <p:attrName>ppt_y</p:attrName>
                                            </p:attrNameLst>
                                          </p:cBhvr>
                                          <p:rCtr x="0" y="3827"/>
                                        </p:animMotion>
                                      </p:childTnLst>
                                    </p:cTn>
                                  </p:par>
                                  <p:par>
                                    <p:cTn id="11" presetID="8" presetClass="emph" presetSubtype="0" repeatCount="indefinite" accel="8000" decel="9000" autoRev="1" fill="hold" nodeType="withEffect">
                                      <p:stCondLst>
                                        <p:cond delay="0"/>
                                      </p:stCondLst>
                                      <p:childTnLst>
                                        <p:animRot by="600000">
                                          <p:cBhvr>
                                            <p:cTn id="12" dur="4000" fill="hold"/>
                                            <p:tgtEl>
                                              <p:spTgt spid="38"/>
                                            </p:tgtEl>
                                            <p:attrNameLst>
                                              <p:attrName>r</p:attrName>
                                            </p:attrNameLst>
                                          </p:cBhvr>
                                        </p:animRot>
                                      </p:childTnLst>
                                    </p:cTn>
                                  </p:par>
                                  <p:par>
                                    <p:cTn id="1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14" dur="4000" fill="hold"/>
                                            <p:tgtEl>
                                              <p:spTgt spid="38"/>
                                            </p:tgtEl>
                                            <p:attrNameLst>
                                              <p:attrName>ppt_x</p:attrName>
                                              <p:attrName>ppt_y</p:attrName>
                                            </p:attrNameLst>
                                          </p:cBhvr>
                                          <p:rCtr x="0" y="1975"/>
                                        </p:animMotion>
                                      </p:childTnLst>
                                    </p:cTn>
                                  </p:par>
                                  <p:par>
                                    <p:cTn id="15" presetID="8" presetClass="emph" presetSubtype="0" repeatCount="indefinite" accel="8000" decel="9000" autoRev="1" fill="hold" nodeType="withEffect">
                                      <p:stCondLst>
                                        <p:cond delay="0"/>
                                      </p:stCondLst>
                                      <p:childTnLst>
                                        <p:animRot by="600000">
                                          <p:cBhvr>
                                            <p:cTn id="16" dur="2500" fill="hold"/>
                                            <p:tgtEl>
                                              <p:spTgt spid="39"/>
                                            </p:tgtEl>
                                            <p:attrNameLst>
                                              <p:attrName>r</p:attrName>
                                            </p:attrNameLst>
                                          </p:cBhvr>
                                        </p:animRot>
                                      </p:childTnLst>
                                    </p:cTn>
                                  </p:par>
                                  <p:par>
                                    <p:cTn id="17" presetID="42" presetClass="path" presetSubtype="0" repeatCount="indefinite" accel="8000" decel="9000" autoRev="1" fill="hold" nodeType="withEffect">
                                      <p:stCondLst>
                                        <p:cond delay="0"/>
                                      </p:stCondLst>
                                      <p:childTnLst>
                                        <p:animMotion origin="layout" path="M -2.77778E-6 -0.00185 L -2.77778E-6 0.03766 " pathEditMode="relative" rAng="0" ptsTypes="AA">
                                          <p:cBhvr>
                                            <p:cTn id="18" dur="2750" fill="hold"/>
                                            <p:tgtEl>
                                              <p:spTgt spid="39"/>
                                            </p:tgtEl>
                                            <p:attrNameLst>
                                              <p:attrName>ppt_x</p:attrName>
                                              <p:attrName>ppt_y</p:attrName>
                                            </p:attrNameLst>
                                          </p:cBhvr>
                                          <p:rCtr x="0" y="1975"/>
                                        </p:animMotion>
                                      </p:childTnLst>
                                    </p:cTn>
                                  </p:par>
                                  <p:par>
                                    <p:cTn id="19"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20" dur="4250" fill="hold"/>
                                            <p:tgtEl>
                                              <p:spTgt spid="41"/>
                                            </p:tgtEl>
                                            <p:attrNameLst>
                                              <p:attrName>ppt_x</p:attrName>
                                              <p:attrName>ppt_y</p:attrName>
                                            </p:attrNameLst>
                                          </p:cBhvr>
                                          <p:rCtr x="-1094" y="1667"/>
                                        </p:animMotion>
                                      </p:childTnLst>
                                    </p:cTn>
                                  </p:par>
                                  <p:par>
                                    <p:cTn id="21" presetID="8" presetClass="emph" presetSubtype="0" repeatCount="indefinite" accel="2500" autoRev="1" fill="hold" nodeType="withEffect">
                                      <p:stCondLst>
                                        <p:cond delay="0"/>
                                      </p:stCondLst>
                                      <p:childTnLst>
                                        <p:animRot by="300000">
                                          <p:cBhvr>
                                            <p:cTn id="22" dur="6750" fill="hold"/>
                                            <p:tgtEl>
                                              <p:spTgt spid="41"/>
                                            </p:tgtEl>
                                            <p:attrNameLst>
                                              <p:attrName>r</p:attrName>
                                            </p:attrNameLst>
                                          </p:cBhvr>
                                        </p:animRot>
                                      </p:childTnLst>
                                    </p:cTn>
                                  </p:par>
                                  <p:par>
                                    <p:cTn id="23"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24" dur="2750" fill="hold"/>
                                            <p:tgtEl>
                                              <p:spTgt spid="42"/>
                                            </p:tgtEl>
                                            <p:attrNameLst>
                                              <p:attrName>ppt_x</p:attrName>
                                              <p:attrName>ppt_y</p:attrName>
                                            </p:attrNameLst>
                                          </p:cBhvr>
                                          <p:rCtr x="-1094" y="1667"/>
                                        </p:animMotion>
                                      </p:childTnLst>
                                    </p:cTn>
                                  </p:par>
                                  <p:par>
                                    <p:cTn id="25" presetID="8" presetClass="emph" presetSubtype="0" repeatCount="indefinite" accel="1405" decel="1081" autoRev="1" fill="hold" nodeType="withEffect">
                                      <p:stCondLst>
                                        <p:cond delay="0"/>
                                      </p:stCondLst>
                                      <p:childTnLst>
                                        <p:animRot by="300000">
                                          <p:cBhvr>
                                            <p:cTn id="26" dur="9250" fill="hold"/>
                                            <p:tgtEl>
                                              <p:spTgt spid="42"/>
                                            </p:tgtEl>
                                            <p:attrNameLst>
                                              <p:attrName>r</p:attrName>
                                            </p:attrNameLst>
                                          </p:cBhvr>
                                        </p:animRot>
                                      </p:childTnLst>
                                    </p:cTn>
                                  </p:par>
                                  <p:par>
                                    <p:cTn id="2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28" dur="4750" fill="hold"/>
                                            <p:tgtEl>
                                              <p:spTgt spid="48"/>
                                            </p:tgtEl>
                                            <p:attrNameLst>
                                              <p:attrName>ppt_x</p:attrName>
                                              <p:attrName>ppt_y</p:attrName>
                                            </p:attrNameLst>
                                          </p:cBhvr>
                                          <p:rCtr x="-3490" y="0"/>
                                        </p:animMotion>
                                      </p:childTnLst>
                                    </p:cTn>
                                  </p:par>
                                  <p:par>
                                    <p:cTn id="29" presetID="10" presetClass="entr" presetSubtype="0" fill="hold" grpId="0" nodeType="withEffect">
                                      <p:stCondLst>
                                        <p:cond delay="8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600"/>
                                            <p:tgtEl>
                                              <p:spTgt spid="4"/>
                                            </p:tgtEl>
                                          </p:cBhvr>
                                        </p:animEffect>
                                      </p:childTnLst>
                                    </p:cTn>
                                  </p:par>
                                  <p:par>
                                    <p:cTn id="32" presetID="10" presetClass="entr" presetSubtype="0" fill="hold" grpId="0" nodeType="withEffect">
                                      <p:stCondLst>
                                        <p:cond delay="11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par>
                                    <p:cTn id="35" presetID="10" presetClass="entr" presetSubtype="0" fill="hold" nodeType="withEffect">
                                      <p:stCondLst>
                                        <p:cond delay="130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1200"/>
                                            <p:tgtEl>
                                              <p:spTgt spid="69"/>
                                            </p:tgtEl>
                                          </p:cBhvr>
                                        </p:animEffect>
                                      </p:childTnLst>
                                    </p:cTn>
                                  </p:par>
                                  <p:par>
                                    <p:cTn id="38" presetID="10" presetClass="entr" presetSubtype="0" fill="hold" nodeType="withEffect">
                                      <p:stCondLst>
                                        <p:cond delay="130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1200"/>
                                            <p:tgtEl>
                                              <p:spTgt spid="64"/>
                                            </p:tgtEl>
                                          </p:cBhvr>
                                        </p:animEffect>
                                      </p:childTnLst>
                                    </p:cTn>
                                  </p:par>
                                  <p:par>
                                    <p:cTn id="41" presetID="10" presetClass="entr" presetSubtype="0" fill="hold" nodeType="withEffect">
                                      <p:stCondLst>
                                        <p:cond delay="13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1200"/>
                                            <p:tgtEl>
                                              <p:spTgt spid="59"/>
                                            </p:tgtEl>
                                          </p:cBhvr>
                                        </p:animEffect>
                                      </p:childTnLst>
                                    </p:cTn>
                                  </p:par>
                                  <p:par>
                                    <p:cTn id="44" presetID="10" presetClass="entr" presetSubtype="0" fill="hold" grpId="0" nodeType="withEffect">
                                      <p:stCondLst>
                                        <p:cond delay="130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1200"/>
                                            <p:tgtEl>
                                              <p:spTgt spid="58"/>
                                            </p:tgtEl>
                                          </p:cBhvr>
                                        </p:animEffect>
                                      </p:childTnLst>
                                    </p:cTn>
                                  </p:par>
                                  <p:par>
                                    <p:cTn id="47" presetID="10" presetClass="entr" presetSubtype="0" fill="hold" grpId="0" nodeType="withEffect">
                                      <p:stCondLst>
                                        <p:cond delay="190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58"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workflow</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052" name="Picture 4">
            <a:extLst>
              <a:ext uri="{FF2B5EF4-FFF2-40B4-BE49-F238E27FC236}">
                <a16:creationId xmlns:a16="http://schemas.microsoft.com/office/drawing/2014/main" id="{40822227-2745-28FC-65C6-2C7B3CA029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7262" y="965339"/>
            <a:ext cx="5629476" cy="377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7576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2"/>
            <a:ext cx="5822708" cy="1387327"/>
          </a:xfrm>
        </p:spPr>
        <p:txBody>
          <a:bodyPr/>
          <a:lstStyle/>
          <a:p>
            <a:r>
              <a:rPr lang="en-US" sz="4400" dirty="0"/>
              <a:t>IMPLEMENTATION DETAILS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aphicFrame>
        <p:nvGraphicFramePr>
          <p:cNvPr id="9" name="Table 8">
            <a:extLst>
              <a:ext uri="{FF2B5EF4-FFF2-40B4-BE49-F238E27FC236}">
                <a16:creationId xmlns:a16="http://schemas.microsoft.com/office/drawing/2014/main" id="{023308C6-53AC-A492-DF8B-7C2214A8DAD2}"/>
              </a:ext>
            </a:extLst>
          </p:cNvPr>
          <p:cNvGraphicFramePr>
            <a:graphicFrameLocks noGrp="1"/>
          </p:cNvGraphicFramePr>
          <p:nvPr>
            <p:extLst>
              <p:ext uri="{D42A27DB-BD31-4B8C-83A1-F6EECF244321}">
                <p14:modId xmlns:p14="http://schemas.microsoft.com/office/powerpoint/2010/main" val="603447320"/>
              </p:ext>
            </p:extLst>
          </p:nvPr>
        </p:nvGraphicFramePr>
        <p:xfrm>
          <a:off x="969816" y="1201293"/>
          <a:ext cx="7398133" cy="3222950"/>
        </p:xfrm>
        <a:graphic>
          <a:graphicData uri="http://schemas.openxmlformats.org/drawingml/2006/table">
            <a:tbl>
              <a:tblPr/>
              <a:tblGrid>
                <a:gridCol w="890516">
                  <a:extLst>
                    <a:ext uri="{9D8B030D-6E8A-4147-A177-3AD203B41FA5}">
                      <a16:colId xmlns:a16="http://schemas.microsoft.com/office/drawing/2014/main" val="1040775606"/>
                    </a:ext>
                  </a:extLst>
                </a:gridCol>
                <a:gridCol w="993268">
                  <a:extLst>
                    <a:ext uri="{9D8B030D-6E8A-4147-A177-3AD203B41FA5}">
                      <a16:colId xmlns:a16="http://schemas.microsoft.com/office/drawing/2014/main" val="4102027405"/>
                    </a:ext>
                  </a:extLst>
                </a:gridCol>
                <a:gridCol w="1239872">
                  <a:extLst>
                    <a:ext uri="{9D8B030D-6E8A-4147-A177-3AD203B41FA5}">
                      <a16:colId xmlns:a16="http://schemas.microsoft.com/office/drawing/2014/main" val="2365333123"/>
                    </a:ext>
                  </a:extLst>
                </a:gridCol>
                <a:gridCol w="4274477">
                  <a:extLst>
                    <a:ext uri="{9D8B030D-6E8A-4147-A177-3AD203B41FA5}">
                      <a16:colId xmlns:a16="http://schemas.microsoft.com/office/drawing/2014/main" val="1182719076"/>
                    </a:ext>
                  </a:extLst>
                </a:gridCol>
              </a:tblGrid>
              <a:tr h="277957">
                <a:tc>
                  <a:txBody>
                    <a:bodyPr/>
                    <a:lstStyle/>
                    <a:p>
                      <a:pPr rtl="0" fontAlgn="t">
                        <a:spcBef>
                          <a:spcPts val="0"/>
                        </a:spcBef>
                        <a:spcAft>
                          <a:spcPts val="0"/>
                        </a:spcAft>
                      </a:pPr>
                      <a:r>
                        <a:rPr lang="en-IN" sz="1300" b="1" i="0" u="none" strike="noStrike">
                          <a:solidFill>
                            <a:srgbClr val="000000"/>
                          </a:solidFill>
                          <a:effectLst/>
                          <a:latin typeface="Arial" panose="020B0604020202020204" pitchFamily="34" charset="0"/>
                        </a:rPr>
                        <a:t>Week</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300" b="1" i="0" u="none" strike="noStrike">
                          <a:solidFill>
                            <a:srgbClr val="000000"/>
                          </a:solidFill>
                          <a:effectLst/>
                          <a:latin typeface="Arial" panose="020B0604020202020204" pitchFamily="34" charset="0"/>
                        </a:rPr>
                        <a:t>From</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300" b="1" i="0" u="none" strike="noStrike">
                          <a:solidFill>
                            <a:srgbClr val="000000"/>
                          </a:solidFill>
                          <a:effectLst/>
                          <a:latin typeface="Arial" panose="020B0604020202020204" pitchFamily="34" charset="0"/>
                        </a:rPr>
                        <a:t>To</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300" b="1" i="0" u="none" strike="noStrike">
                          <a:solidFill>
                            <a:srgbClr val="000000"/>
                          </a:solidFill>
                          <a:effectLst/>
                          <a:latin typeface="Arial" panose="020B0604020202020204" pitchFamily="34" charset="0"/>
                        </a:rPr>
                        <a:t>Plan</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69325862"/>
                  </a:ext>
                </a:extLst>
              </a:tr>
              <a:tr h="572265">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1</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24-07-24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30-07-24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Discussed 3 Topics : Gemini Chatbot,Lawyer Portfolio,Online Auction app.</a:t>
                      </a:r>
                      <a:endParaRPr lang="en-US"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444403822"/>
                  </a:ext>
                </a:extLst>
              </a:tr>
              <a:tr h="408761">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2</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31-07-24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6-08-24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Finalised 1 topic - Student Result Management System.</a:t>
                      </a:r>
                      <a:endParaRPr lang="en-US"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31470365"/>
                  </a:ext>
                </a:extLst>
              </a:tr>
              <a:tr h="408761">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3</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7-08-24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13-08-24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Started Requirement gathering and developing the workflow.</a:t>
                      </a:r>
                      <a:endParaRPr lang="en-US"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470443704"/>
                  </a:ext>
                </a:extLst>
              </a:tr>
              <a:tr h="572265">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 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14-08-24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20-08-24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Build basic UI design for login &amp; developed some webpages on admin side. </a:t>
                      </a:r>
                      <a:endParaRPr lang="en-US"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892838989"/>
                  </a:ext>
                </a:extLst>
              </a:tr>
              <a:tr h="572265">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5</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21-08-24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27-08-24</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Created MySQL database and connected to the admin side student details page.</a:t>
                      </a:r>
                      <a:endParaRPr lang="en-US"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750864473"/>
                  </a:ext>
                </a:extLst>
              </a:tr>
              <a:tr h="408761">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6</a:t>
                      </a:r>
                      <a:endParaRPr lang="en-IN" sz="70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28-08-24</a:t>
                      </a:r>
                      <a:endParaRPr lang="en-IN" sz="700" dirty="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4-09-24</a:t>
                      </a:r>
                      <a:endParaRPr lang="en-IN" sz="700" dirty="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Error handling and developing the logic.</a:t>
                      </a:r>
                      <a:endParaRPr lang="en-US" sz="700" dirty="0">
                        <a:effectLst/>
                      </a:endParaRPr>
                    </a:p>
                  </a:txBody>
                  <a:tcPr marL="40876" marR="40876" marT="40876" marB="4087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84748131"/>
                  </a:ext>
                </a:extLst>
              </a:tr>
            </a:tbl>
          </a:graphicData>
        </a:graphic>
      </p:graphicFrame>
      <p:sp>
        <p:nvSpPr>
          <p:cNvPr id="10" name="Rectangle 1">
            <a:extLst>
              <a:ext uri="{FF2B5EF4-FFF2-40B4-BE49-F238E27FC236}">
                <a16:creationId xmlns:a16="http://schemas.microsoft.com/office/drawing/2014/main" id="{80A298E8-9F2F-D7A0-B09A-430DFD0F8C1C}"/>
              </a:ext>
            </a:extLst>
          </p:cNvPr>
          <p:cNvSpPr>
            <a:spLocks noChangeArrowheads="1"/>
          </p:cNvSpPr>
          <p:nvPr/>
        </p:nvSpPr>
        <p:spPr bwMode="auto">
          <a:xfrm>
            <a:off x="-350830" y="1598262"/>
            <a:ext cx="153237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364297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215CA631-8C53-A022-9523-6CC87805EC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1375" y="1031088"/>
            <a:ext cx="7961249" cy="3588782"/>
          </a:xfrm>
          <a:prstGeom prst="rect">
            <a:avLst/>
          </a:prstGeom>
        </p:spPr>
      </p:pic>
    </p:spTree>
    <p:extLst>
      <p:ext uri="{BB962C8B-B14F-4D97-AF65-F5344CB8AC3E}">
        <p14:creationId xmlns:p14="http://schemas.microsoft.com/office/powerpoint/2010/main" val="27785793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B7C2FDEF-AD1D-8699-A00E-3D23885014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7092" y="1022497"/>
            <a:ext cx="7989815" cy="3607901"/>
          </a:xfrm>
          <a:prstGeom prst="rect">
            <a:avLst/>
          </a:prstGeom>
        </p:spPr>
      </p:pic>
    </p:spTree>
    <p:extLst>
      <p:ext uri="{BB962C8B-B14F-4D97-AF65-F5344CB8AC3E}">
        <p14:creationId xmlns:p14="http://schemas.microsoft.com/office/powerpoint/2010/main" val="16437434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99B90D10-B835-B56A-44F2-57DFA5D47B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295" y="977910"/>
            <a:ext cx="7979410" cy="3634372"/>
          </a:xfrm>
          <a:prstGeom prst="rect">
            <a:avLst/>
          </a:prstGeom>
        </p:spPr>
      </p:pic>
    </p:spTree>
    <p:extLst>
      <p:ext uri="{BB962C8B-B14F-4D97-AF65-F5344CB8AC3E}">
        <p14:creationId xmlns:p14="http://schemas.microsoft.com/office/powerpoint/2010/main" val="17000032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AE4D3C78-1861-769A-4C5F-75CD916CFF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494" y="1065154"/>
            <a:ext cx="7953011" cy="3634775"/>
          </a:xfrm>
          <a:prstGeom prst="rect">
            <a:avLst/>
          </a:prstGeom>
        </p:spPr>
      </p:pic>
    </p:spTree>
    <p:extLst>
      <p:ext uri="{BB962C8B-B14F-4D97-AF65-F5344CB8AC3E}">
        <p14:creationId xmlns:p14="http://schemas.microsoft.com/office/powerpoint/2010/main" val="21846099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545460"/>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669287"/>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1660646" y="210713"/>
            <a:ext cx="5822708" cy="643726"/>
          </a:xfrm>
        </p:spPr>
        <p:txBody>
          <a:bodyPr/>
          <a:lstStyle/>
          <a:p>
            <a:r>
              <a:rPr lang="en-US" sz="4400" dirty="0"/>
              <a:t>RESULT SCREENSHOTS</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9" name="Picture 8">
            <a:extLst>
              <a:ext uri="{FF2B5EF4-FFF2-40B4-BE49-F238E27FC236}">
                <a16:creationId xmlns:a16="http://schemas.microsoft.com/office/drawing/2014/main" id="{DB997800-5231-B5CB-4D11-948960665E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606" y="1022497"/>
            <a:ext cx="8016787" cy="3645133"/>
          </a:xfrm>
          <a:prstGeom prst="rect">
            <a:avLst/>
          </a:prstGeom>
        </p:spPr>
      </p:pic>
    </p:spTree>
    <p:extLst>
      <p:ext uri="{BB962C8B-B14F-4D97-AF65-F5344CB8AC3E}">
        <p14:creationId xmlns:p14="http://schemas.microsoft.com/office/powerpoint/2010/main" val="12366942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3 L -4.72222E-6 3.7037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8 L -3.61111E-6 4.44444E-6 " pathEditMode="relative" rAng="0" ptsTypes="AA" p14:bounceEnd="5091">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3 L -4.72222E-6 3.7037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8 L -3.61111E-6 4.44444E-6 " pathEditMode="relative" rAng="0" ptsTypes="AA">
                                          <p:cBhvr>
                                            <p:cTn id="22" dur="6750" fill="hold"/>
                                            <p:tgtEl>
                                              <p:spTgt spid="5"/>
                                            </p:tgtEl>
                                            <p:attrNameLst>
                                              <p:attrName>ppt_x</p:attrName>
                                              <p:attrName>ppt_y</p:attrName>
                                            </p:attrNameLst>
                                          </p:cBhvr>
                                          <p:rCtr x="1250" y="-2130"/>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theme/theme1.xml><?xml version="1.0" encoding="utf-8"?>
<a:theme xmlns:a="http://schemas.openxmlformats.org/drawingml/2006/main" name="Motion Graphics App Pitch Deck by Slidesgo">
  <a:themeElements>
    <a:clrScheme name="Personalizado 10">
      <a:dk1>
        <a:srgbClr val="36174D"/>
      </a:dk1>
      <a:lt1>
        <a:sysClr val="window" lastClr="FFFFFF"/>
      </a:lt1>
      <a:dk2>
        <a:srgbClr val="63298F"/>
      </a:dk2>
      <a:lt2>
        <a:srgbClr val="998DDF"/>
      </a:lt2>
      <a:accent1>
        <a:srgbClr val="C6B8EB"/>
      </a:accent1>
      <a:accent2>
        <a:srgbClr val="F3BB30"/>
      </a:accent2>
      <a:accent3>
        <a:srgbClr val="BAD6F1"/>
      </a:accent3>
      <a:accent4>
        <a:srgbClr val="FF8BFF"/>
      </a:accent4>
      <a:accent5>
        <a:srgbClr val="FFFFFF"/>
      </a:accent5>
      <a:accent6>
        <a:srgbClr val="FFFFFF"/>
      </a:accent6>
      <a:hlink>
        <a:srgbClr val="36174D"/>
      </a:hlink>
      <a:folHlink>
        <a:srgbClr val="36174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TotalTime>
  <Words>742</Words>
  <Application>Microsoft Office PowerPoint</Application>
  <PresentationFormat>On-screen Show (16:9)</PresentationFormat>
  <Paragraphs>81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Manrope Medium</vt:lpstr>
      <vt:lpstr>Staatliches</vt:lpstr>
      <vt:lpstr>Times New Roman</vt:lpstr>
      <vt:lpstr>Motion Graphics App Pitch Deck by Slidesgo</vt:lpstr>
      <vt:lpstr>digiresult</vt:lpstr>
      <vt:lpstr>Problem statement &amp; objectives</vt:lpstr>
      <vt:lpstr>workflow</vt:lpstr>
      <vt:lpstr>IMPLEMENTATION DETAILS</vt:lpstr>
      <vt:lpstr>RESULT SCREENSHOTS</vt:lpstr>
      <vt:lpstr>RESULT SCREENSHOTS</vt:lpstr>
      <vt:lpstr>RESULT SCREENSHOTS</vt:lpstr>
      <vt:lpstr>RESULT SCREENSHOTS</vt:lpstr>
      <vt:lpstr>RESULT SCREENSHOTS</vt:lpstr>
      <vt:lpstr>RESULT SCREENSHOTS</vt:lpstr>
      <vt:lpstr>RESULT SCREENSHOTS</vt:lpstr>
      <vt:lpstr>RESULT SCREENSHOTS</vt:lpstr>
      <vt:lpstr>RESULT SCREENSHOTS</vt:lpstr>
      <vt:lpstr>RESULT SCREENSHOTS</vt:lpstr>
      <vt:lpstr>RESULT SCREENSHOTS</vt:lpstr>
      <vt:lpstr>RESULT SCREENSHOTS</vt:lpstr>
      <vt:lpstr>CONCLUSION</vt:lpstr>
      <vt:lpstr>FUTURE SCOPE</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digiresult</dc:title>
  <cp:lastModifiedBy>Rohit Joshi</cp:lastModifiedBy>
  <cp:revision>6</cp:revision>
  <dcterms:created xsi:type="dcterms:W3CDTF">2021-10-12T08:06:43Z</dcterms:created>
  <dcterms:modified xsi:type="dcterms:W3CDTF">2024-10-22T04:13:51Z</dcterms:modified>
</cp:coreProperties>
</file>