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36a4af4a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36a4af4a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36a4af4a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36a4af4a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36a4af4a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36a4af4a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36a4af4a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36a4af4a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36a4af4a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136a4af4a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35d3f3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35d3f3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a basic file to show how the nand gate works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36a4af4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36a4af4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36a4af4a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36a4af4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36a4af4a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36a4af4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36a4af4a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36a4af4a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36a4af4a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36a4af4a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36a4af4a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36a4af4a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36a4af4a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36a4af4a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PART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half adder?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it add 2 bits?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truth table to circuit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78" y="2571753"/>
            <a:ext cx="3275285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 HDL code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CHIP HalfAdder {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IN a, b;	// 1-bit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OUT sum,	// Right bit of a +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	carry;  // Left bit of a +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PARTS: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// Put you code here: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And (a=a, b=b, out=carry);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Xor (a=a, b=b, out=sum);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Full adder?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it add 3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truth table to circuit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adder combining 2 half adders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2571750"/>
            <a:ext cx="3632375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775" y="2571751"/>
            <a:ext cx="3912625" cy="19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 HDL Code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CHIP FullAdder {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IN a, b, c;  // 1-bit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OUT sum, 	// Right bit of a + b +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	carry;   // Left bit of a + b +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PARTS: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// Put you code here: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HalfAdder (a=a, b=b, sum=absum, carry=abcarry);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HalfAdder (a=c, b=absum, sum=sum, carry=abccarry);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Or    	(a=abccarry, b=abcarry, out=carry);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DONE!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06400" y="445025"/>
            <a:ext cx="842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HACK HDL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hardware description language?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the HDL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 the nand gate using the hdl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the Stub file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the output files,compare files and test files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effectively code using HDL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Cascading effect on how we’re using gates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program in hdl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 of the nand gate using the HDL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CHIP Nand {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IN a, b;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OUT out;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PARTS: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// Put your code here: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Nand (a=a, b=b, out=out);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code on simulator and compare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the Not gate using HDL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the and gate using hdl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the stub at Nand2Tetris/projects/01/And.hdl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Nand (a=in, b=in, out=out);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code on the hardware simulator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CHIPs we’re making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Multiplexers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get 1 input info over other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00" y="1706575"/>
            <a:ext cx="3541700" cy="19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475" y="1870863"/>
            <a:ext cx="28384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Multiplexers in HDL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CHIP Mux {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IN a, b, sel;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OUT out;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PARTS: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// Put your code here: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Not (in=sel, out=notsel);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And (a=a, b=notsel, out=outa);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And (a=b, b=sel, out=outb);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Or  (a=outa, b=outb, out=out);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DeMultiplexers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decide which path gets input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25" y="1593850"/>
            <a:ext cx="3889375" cy="2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253" y="1593840"/>
            <a:ext cx="31797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DeMultiplexers in HDL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CHIP DMux {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IN in, sel;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OUT a, b;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PARTS: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// Put your code here: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Not (in=sel, out=notsel);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And (a=notsel, b=in, out=a);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	And (a=sel, b=in, out=b);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