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377e72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377e72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377e72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377e72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377e72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377e72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377e728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377e728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377e728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377e728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77e72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77e72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377e72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377e72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377e72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377e72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377e72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377e72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377e72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377e72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377e728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377e728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377e72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377e72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377e728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377e728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PART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Mux4Way CHIP -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1 input, select correct output, use 3 DMux chips to choose desired output given 2 selection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DMux8Way CHIP -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1 input, select correct output, use 3 DMux4Way chips to choose desired output given 4 selection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Inc16 -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1 to 16 bit input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Add16 -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FullAdder of 2 16 bit input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 DONE!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Bit buses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make circuits that manipulate multiple bits inputs?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syntax for multibit buses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n[0...n] , where in is name of the input pin, and you can access all bits from 0 to the nth bit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example, in[0...15], there are 16 bits, from 0 to 15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access first bit on in pin - in[15]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inverse numbering of bits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Not16 CHIP - inverting a 16 bit input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each bit of the input and apply the Not gate logic built earlier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And16 CHIP - And 2 16 bit inputs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bit of first input, and corresponding bit of the second input, and apply the And gate logic built earlier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lang="en"/>
              <a:t>16 CHIP - Or 2 16 bit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bit of first input, and corresponding bit of the second input, and apply the Or gate logic built earlier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r>
              <a:rPr lang="en"/>
              <a:t>16 CHIP - Mux 2 16 bit inputs, given sel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bit of first input, and corresponding bit of the second input, and apply the Mux gate logic built earlier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Or8Way CHIP - Or chip with 8 inputs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handle a multiple bit input to Or logic gate by applying the logic to the first 2 bits, feeding the output and the third bit to another Or gate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4 inputs, use 3 Mux chips to choose desired input given 2 selection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146600" y="67310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Mux4Way16</a:t>
            </a:r>
            <a:r>
              <a:rPr lang="en"/>
              <a:t> CHIP 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Mux8Way16 CHIP -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8 inputs, use 3 Mux4Way chips to choose desired input given 4 selection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code - in doc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