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or  ‘BORING PART’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36ef6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36ef6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1.Hack is not the first computer to be built, so we’re using computers to build other computers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2.No soldering or other stuff.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3.Most complicated part of a computer is a switch, how you can casscade switches to form a huge, complex computer,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GIVE USB TO INSTALL THE HARDWARE SIMULATORS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36ef61d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36ef61d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5 + (-5) example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36ef61d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36ef61d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the hydraulic water system, electric circuit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gate, quite literally decides whether a signal goes forward, if it does, how does it do so.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Only 2 states, on/off, 1/0, alice/bob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36ef61d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36ef61d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37112d9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37112d9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>
                <a:solidFill>
                  <a:srgbClr val="000000"/>
                </a:solidFill>
              </a:rPr>
              <a:t>         WEEK 1 PART 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From nand to hack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What‘s the Hack computer?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How are we building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Bit about the Nand2tetris.org site and course on coursera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Link to the hardware package: https://drive.google.com/file/d/1KcFPj8KQ_QAHheFmLCqs5iqC_0NCndvs/view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Let’s start!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Binary Numbers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What does the ‘base’ of a number mean?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Converting a number from 1 base to the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How to interpret binary numbers?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operations possible on  a binary number - and,or,complement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The sign bit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Binary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1’s Complement of a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2’s complement of  a number - Negative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Binary ‘subtraction’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overflow bit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Basic gates and logic operations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difference between boolean operations and boolean arithmetic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What are they used for? How do you build a computer from them?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Into to truth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Intro to logical circuits and symbols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Some theorems - DeMorgan’s, involution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And gate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Or gate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Not gate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Xor gate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Boolean Logic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How to combine these gates to find meaning?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Boolean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What do Multiplexers and DeMultiplexers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Mux basic idea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Dmux basic idea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PART 1 DONE!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