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20C8847-EDD4-4395-B89B-DF000A5C2BAC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932040" y="739800"/>
            <a:ext cx="4935240" cy="37033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30418E-241D-42F6-8ECE-8C2A7E61409D}" type="slidenum">
              <a:rPr b="0" lang="en-IN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932040" y="739800"/>
            <a:ext cx="4935240" cy="370332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BD2D3B-9479-4D72-925C-0EAED28BA45D}" type="slidenum">
              <a:rPr b="0" lang="en-IN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932040" y="739800"/>
            <a:ext cx="4935240" cy="370332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45A43A-0AB1-4D1D-BE76-710B1A7CE5E8}" type="slidenum">
              <a:rPr b="0" lang="en-IN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932040" y="739800"/>
            <a:ext cx="4935240" cy="370332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73DD0B-BED2-4ADD-8CFE-6266149CC94E}" type="slidenum">
              <a:rPr b="0" lang="en-IN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44756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219320" y="102240"/>
            <a:ext cx="7924320" cy="1004400"/>
            <a:chOff x="1219320" y="102240"/>
            <a:chExt cx="7924320" cy="1004400"/>
          </a:xfrm>
        </p:grpSpPr>
        <p:pic>
          <p:nvPicPr>
            <p:cNvPr id="4" name="Picture 2" descr=""/>
            <p:cNvPicPr/>
            <p:nvPr/>
          </p:nvPicPr>
          <p:blipFill>
            <a:blip r:embed="rId4"/>
            <a:stretch/>
          </p:blipFill>
          <p:spPr>
            <a:xfrm>
              <a:off x="2702520" y="103320"/>
              <a:ext cx="1620720" cy="9903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" name="Picture 3" descr=""/>
            <p:cNvPicPr/>
            <p:nvPr/>
          </p:nvPicPr>
          <p:blipFill>
            <a:blip r:embed="rId5"/>
            <a:stretch/>
          </p:blipFill>
          <p:spPr>
            <a:xfrm>
              <a:off x="4323600" y="106560"/>
              <a:ext cx="1619640" cy="9882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" name="Picture 5" descr=""/>
            <p:cNvPicPr/>
            <p:nvPr/>
          </p:nvPicPr>
          <p:blipFill>
            <a:blip r:embed="rId6"/>
            <a:stretch/>
          </p:blipFill>
          <p:spPr>
            <a:xfrm>
              <a:off x="5923800" y="117000"/>
              <a:ext cx="1619640" cy="9896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" name="Picture 6" descr=""/>
            <p:cNvPicPr/>
            <p:nvPr/>
          </p:nvPicPr>
          <p:blipFill>
            <a:blip r:embed="rId7"/>
            <a:stretch/>
          </p:blipFill>
          <p:spPr>
            <a:xfrm>
              <a:off x="7524000" y="111960"/>
              <a:ext cx="1619640" cy="9896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Picture 7" descr=""/>
            <p:cNvPicPr/>
            <p:nvPr/>
          </p:nvPicPr>
          <p:blipFill>
            <a:blip r:embed="rId8"/>
            <a:stretch/>
          </p:blipFill>
          <p:spPr>
            <a:xfrm>
              <a:off x="1219320" y="102240"/>
              <a:ext cx="1619640" cy="98964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" name="Picture 2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ln w="9360"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794600" y="2286000"/>
            <a:ext cx="48916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</a:rPr>
              <a:t>MPCA Mini Project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26160" y="2952000"/>
            <a:ext cx="8457840" cy="40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Project Title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:   Facial recognition and voice detection using 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     raspberry pi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Section  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:   ‘E’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Students Name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: Varun Seshu, Achyuth K Kowshik, Hrithik Shanbhag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SRN                  :PES2201800074,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PES2201800022,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Trebuchet MS"/>
              </a:rPr>
              <a:t>PES220180082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2666880" y="1143000"/>
            <a:ext cx="6476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Problem Statement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0240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1007280" y="2756520"/>
            <a:ext cx="60692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To build a 2 step authentication system using facial recognition and audio authentication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0240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4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5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2 step authentication project, we create a Voice User Interface (VUI) using amazon’s Alexa skill platform, which processes a user’s voice and does the heavy lifting of voice authentication of the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also triggers the raspberry pi to start the second step of facial authentication with the endpoint set to the raspberry pi’s ngrok server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raspberry pi receives the trigger from the hosted alexa skill and the python script captures a picture, we then run a facial recognition script to authenticate the user if the user’s data matches with previously registered users.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Block Diagram/Circuit Diagram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0240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967320" y="2145960"/>
            <a:ext cx="6762240" cy="308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Required Components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0240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Trebuchet MS"/>
              </a:rPr>
              <a:t>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126880" y="2769840"/>
            <a:ext cx="45716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1) Raspberry Pi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2) Echo Dot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3) Pi camera accessory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4) External screen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30240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2666880" y="1143000"/>
            <a:ext cx="6476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Project Explanation(1 or 2 slides)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848160" y="1859400"/>
            <a:ext cx="600948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The user who needs to be authenticated faces the camera (optical sensor), and uses a voice command to trigger a photo being taken. The software in the Raspberry Pi then processes the picture, identifies the user and responds with whether the user should or shouldn’t be granted access, a screen then displays whether the user is granted/denied access.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</a:rPr>
              <a:t>Application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3948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00280"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15680" y="2143440"/>
            <a:ext cx="69303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The project can be used in any security system that requires a 2 step audio and facial recognition process. This is a general system decides whether the person is granted/denied access, thus it can have many uses : 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1)Door step authentication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2)Authentication for smart phone, laptop, any       device which has a camera and microphone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14040" y="3352680"/>
            <a:ext cx="2773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Application>LibreOffice/6.0.7.3$Linux_X86_64 LibreOffice_project/00m0$Build-3</Application>
  <Words>161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</dc:creator>
  <dc:description/>
  <dc:language>en-IN</dc:language>
  <cp:lastModifiedBy/>
  <dcterms:modified xsi:type="dcterms:W3CDTF">2020-04-05T18:03:33Z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