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0" r:id="rId6"/>
    <p:sldId id="259" r:id="rId7"/>
    <p:sldId id="269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>
        <p:scale>
          <a:sx n="100" d="100"/>
          <a:sy n="100" d="100"/>
        </p:scale>
        <p:origin x="-916" y="-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shobhana gupta" userId="38dcd8dab98e6d31" providerId="LiveId" clId="{5870304B-552B-4FB7-AE40-CE750E21CB1E}"/>
    <pc:docChg chg="custSel addSld modSld">
      <pc:chgData name="drshobhana gupta" userId="38dcd8dab98e6d31" providerId="LiveId" clId="{5870304B-552B-4FB7-AE40-CE750E21CB1E}" dt="2025-03-21T08:15:26.725" v="49" actId="1076"/>
      <pc:docMkLst>
        <pc:docMk/>
      </pc:docMkLst>
      <pc:sldChg chg="modSp mod">
        <pc:chgData name="drshobhana gupta" userId="38dcd8dab98e6d31" providerId="LiveId" clId="{5870304B-552B-4FB7-AE40-CE750E21CB1E}" dt="2025-03-21T08:00:55.671" v="44" actId="20577"/>
        <pc:sldMkLst>
          <pc:docMk/>
          <pc:sldMk cId="3070967246" sldId="256"/>
        </pc:sldMkLst>
        <pc:spChg chg="mod">
          <ac:chgData name="drshobhana gupta" userId="38dcd8dab98e6d31" providerId="LiveId" clId="{5870304B-552B-4FB7-AE40-CE750E21CB1E}" dt="2025-03-21T08:00:55.671" v="44" actId="20577"/>
          <ac:spMkLst>
            <pc:docMk/>
            <pc:sldMk cId="3070967246" sldId="256"/>
            <ac:spMk id="3" creationId="{0E24C849-EBA0-5EC7-9D5E-1587DC63CDBD}"/>
          </ac:spMkLst>
        </pc:spChg>
      </pc:sldChg>
      <pc:sldChg chg="modSp mod">
        <pc:chgData name="drshobhana gupta" userId="38dcd8dab98e6d31" providerId="LiveId" clId="{5870304B-552B-4FB7-AE40-CE750E21CB1E}" dt="2025-03-21T08:01:08.959" v="45" actId="15"/>
        <pc:sldMkLst>
          <pc:docMk/>
          <pc:sldMk cId="539303393" sldId="262"/>
        </pc:sldMkLst>
        <pc:spChg chg="mod">
          <ac:chgData name="drshobhana gupta" userId="38dcd8dab98e6d31" providerId="LiveId" clId="{5870304B-552B-4FB7-AE40-CE750E21CB1E}" dt="2025-03-21T08:01:08.959" v="45" actId="15"/>
          <ac:spMkLst>
            <pc:docMk/>
            <pc:sldMk cId="539303393" sldId="262"/>
            <ac:spMk id="4" creationId="{D8CB5E8D-AFCA-BFDA-C751-8DF5C0F35ECD}"/>
          </ac:spMkLst>
        </pc:spChg>
      </pc:sldChg>
      <pc:sldChg chg="modSp mod">
        <pc:chgData name="drshobhana gupta" userId="38dcd8dab98e6d31" providerId="LiveId" clId="{5870304B-552B-4FB7-AE40-CE750E21CB1E}" dt="2025-03-21T08:15:26.725" v="49" actId="1076"/>
        <pc:sldMkLst>
          <pc:docMk/>
          <pc:sldMk cId="3025969032" sldId="263"/>
        </pc:sldMkLst>
        <pc:picChg chg="mod">
          <ac:chgData name="drshobhana gupta" userId="38dcd8dab98e6d31" providerId="LiveId" clId="{5870304B-552B-4FB7-AE40-CE750E21CB1E}" dt="2025-03-21T08:15:26.725" v="49" actId="1076"/>
          <ac:picMkLst>
            <pc:docMk/>
            <pc:sldMk cId="3025969032" sldId="263"/>
            <ac:picMk id="7" creationId="{05F1636E-8B38-922A-2120-A793C5727089}"/>
          </ac:picMkLst>
        </pc:picChg>
      </pc:sldChg>
      <pc:sldChg chg="modSp new mod">
        <pc:chgData name="drshobhana gupta" userId="38dcd8dab98e6d31" providerId="LiveId" clId="{5870304B-552B-4FB7-AE40-CE750E21CB1E}" dt="2025-03-21T08:00:24.506" v="40" actId="1076"/>
        <pc:sldMkLst>
          <pc:docMk/>
          <pc:sldMk cId="893843910" sldId="272"/>
        </pc:sldMkLst>
        <pc:spChg chg="mod">
          <ac:chgData name="drshobhana gupta" userId="38dcd8dab98e6d31" providerId="LiveId" clId="{5870304B-552B-4FB7-AE40-CE750E21CB1E}" dt="2025-03-21T08:00:24.506" v="40" actId="1076"/>
          <ac:spMkLst>
            <pc:docMk/>
            <pc:sldMk cId="893843910" sldId="272"/>
            <ac:spMk id="2" creationId="{F4DA12E2-76BA-E965-8EF9-C8B288BDD1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B5A02-DAB7-4141-B291-3C205C10F468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F05EE-DF05-47C6-AE46-A34D6F1D8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F05EE-DF05-47C6-AE46-A34D6F1D8F4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1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E7B4-9E8E-FC1E-8124-37BE66EC3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170CB-44A6-904D-299F-8877C300B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1BC9-5BF8-0FD6-19FE-8F14F99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C55D-297C-99A1-C06C-6EBB3DD0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3BF97-68CB-1F95-494E-0CFD4733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0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877-E0DD-23EE-C01F-6E66F8BD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EE94E-0C8C-7073-D063-CF709FB5E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DC7C-7044-2304-1589-CEFDC8B4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F272-BDD6-9644-AFE1-15B3B3E3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357EF-8C0A-E7D0-6940-04BC5396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1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1904B-7D3B-925A-A129-E5033F63C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F9F36-F272-6D54-0844-292B8D522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9E20-D4F8-FD85-1E6E-8F9DBC17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FBB8-0F2D-310E-98C5-90F3C8F2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783C-76EE-33B0-863F-2B2D36E1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2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7A42-1798-4A86-0DA6-61BDA38A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D7F1-1DC9-D775-AD81-88464725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5B62-B3DB-29F3-150F-59B1F57A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5A4D-45CD-A22A-E96D-D083F005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370E-2E3B-E004-6424-8EBD7A18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9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3FF3-A05F-CD0D-B7BA-A1D8D2817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4B979-383A-B235-93A1-4D2A55D63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60E75-32B1-B89F-8C23-8E87AC27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0EB1-C712-9F65-130F-734C558A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C3CC-D048-6A60-8380-67340F6B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8185-6D88-0736-E07B-52A6AD2A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5B96-85F8-C8C7-D361-8A092A300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9516A-CDE2-9E4D-E7B3-E47C5F92A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5A5ED-2D53-00A2-CECA-9C5A7E13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7EE8C-3279-8DAC-3F91-E82B367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34530-D9DE-EF48-1CDD-AB24251E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62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E7EC-0FCC-3779-4E08-BD8A146C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E3F24-48E2-17A7-9D29-B8A009FAA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2B14F-67D9-D79D-62A1-107316EB6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8B0DA-2231-CCF4-E8AD-1F9F093B0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90D1A-F49C-A51E-2837-8D0FBC2F3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377C0-8AF0-435A-B5C8-45B7C304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C9EDA-21B4-44C7-0B28-5F6F8D14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8C84D-176E-227D-D246-C3D8737B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4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9832-4FC2-70E0-7A57-644195D6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76EB9-7215-6529-71F0-045B4A57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2F867-B43B-BB97-3C31-99FC7AC7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8D98B-A12A-1508-D1ED-0E099158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89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22A5E-2E29-8F13-1947-C9D69DDC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53D5C-41FB-BDFC-B583-93E51D26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375BC-711E-0274-C07C-A5DE6803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4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CFD7-1906-DB7D-248B-042E90B9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4818-F9AD-AF7A-98E3-CD4344900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BD435-F338-C2C8-98D3-5519AA7CB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FF8CE-61FD-B1E9-4E5A-B0DB8613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EFC84-7D45-F4B0-C385-F6CE2AD8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54323-AE4D-61FF-8ED4-3121B5C5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5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8481-C453-D5EC-EBEE-4A8547BD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7459B-F63D-F230-10C3-8294D5577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11641-026E-5246-D7EB-A2690451C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63D27-5DF2-63CD-9649-6710690C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1D04B-81F7-A0C3-7F3B-27FDB428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39216-8DA5-E8E2-5D67-3A880550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1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465DA-5691-D59D-6DDE-FBAEFAC1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3741-F76F-26C3-4455-986287F9B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0AE8-B0F2-9011-725D-4C3EF99B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83F62-1F9B-4AED-8CD4-4023F3B9E28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8756-71B6-B193-A752-6428EABF3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D573-0340-A844-7E53-1D2263328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B0CC2-2315-4B33-B6B8-576B2D94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13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doi:%2010.1145/3665283.3665342" TargetMode="External"/><Relationship Id="rId2" Type="http://schemas.openxmlformats.org/officeDocument/2006/relationships/hyperlink" Target="doi:%2010.1109/ACCESS.2023.3246491" TargetMode="Externa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15C2-7F7B-5512-DF76-466C5FEF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RISCV Custom ISA and Software Toolchain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4C849-EBA0-5EC7-9D5E-1587DC63C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22BEC052 Ishaan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Bhimajiyani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22BEC069 Varun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Lutharia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Dr. Prof. Nagendra Gajjar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04659-EF2D-770E-D1D3-0F137D07FB49}"/>
              </a:ext>
            </a:extLst>
          </p:cNvPr>
          <p:cNvSpPr txBox="1"/>
          <p:nvPr/>
        </p:nvSpPr>
        <p:spPr>
          <a:xfrm rot="10800000" flipV="1">
            <a:off x="0" y="6123672"/>
            <a:ext cx="306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Institute of  Technology, Nirma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7F35D-D306-CE1B-07F2-F24D6E7153F6}"/>
              </a:ext>
            </a:extLst>
          </p:cNvPr>
          <p:cNvSpPr txBox="1"/>
          <p:nvPr/>
        </p:nvSpPr>
        <p:spPr>
          <a:xfrm>
            <a:off x="10668000" y="626217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21/03/2025</a:t>
            </a:r>
          </a:p>
        </p:txBody>
      </p:sp>
    </p:spTree>
    <p:extLst>
      <p:ext uri="{BB962C8B-B14F-4D97-AF65-F5344CB8AC3E}">
        <p14:creationId xmlns:p14="http://schemas.microsoft.com/office/powerpoint/2010/main" val="307096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5B69ED-0997-B4A6-F85D-6988B929B9A5}"/>
              </a:ext>
            </a:extLst>
          </p:cNvPr>
          <p:cNvSpPr txBox="1"/>
          <p:nvPr/>
        </p:nvSpPr>
        <p:spPr>
          <a:xfrm>
            <a:off x="155642" y="273094"/>
            <a:ext cx="10972801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Implementation and Analysis of Custom Instructions on RISC-V for Edge-AI Applications</a:t>
            </a:r>
          </a:p>
          <a:p>
            <a:pPr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Ajay Kumar M, Vineet Kumar, Deepu John,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Shreejith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Shanker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Implementation and Analysis of Custom Instructions on RISC-V for Edge-AI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custom memory access instructions to optimize Deep Neural Networks (DNNs) on RISC-V.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latency and power consumption in edge-AI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propose future ISA extensions supporting bfloat16 data type for AI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"load double" instruction reducing memory access time by 50% and power consumption by 30%.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bfloat16 support for AI computing to enhance model accuracy with lower memory overhead.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the importance of compiler optimizations for fully utilizing custom ISA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50128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B2181C-00D7-5752-A042-79B4B6B06CAD}"/>
              </a:ext>
            </a:extLst>
          </p:cNvPr>
          <p:cNvSpPr txBox="1"/>
          <p:nvPr/>
        </p:nvSpPr>
        <p:spPr>
          <a:xfrm>
            <a:off x="228600" y="197346"/>
            <a:ext cx="1196340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 End-to-End Design Flow for Automated Instruction Set Extension and Complex Instruction Selection based on GCC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Oscar Almer, Richard Bennett, Igor Böhm, Alastair Murray, Xinhao Qu, Marcela Zuluaga, Björn Franke, and Nigel Topham (2009).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End-to-End Design Flow for Automated Instruction Set Extension and Complex Instruction Selection based on GCC.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comprehensive toolchain for automated instruction set extension (ISE) and complex instruction selection using GCC, targeting extensible processors.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ISE identification, generation, optimization, and synthesis into a unified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exploitation of complex custom instruction patterns across multiple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EnCore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extensible processor core, facilitating synthesis of full extensible designs from Verilog and standard cell libraries.</a:t>
            </a:r>
          </a:p>
        </p:txBody>
      </p:sp>
    </p:spTree>
    <p:extLst>
      <p:ext uri="{BB962C8B-B14F-4D97-AF65-F5344CB8AC3E}">
        <p14:creationId xmlns:p14="http://schemas.microsoft.com/office/powerpoint/2010/main" val="171799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21D0B-C5CB-7534-A9F2-098AB1BFFE74}"/>
              </a:ext>
            </a:extLst>
          </p:cNvPr>
          <p:cNvSpPr txBox="1"/>
          <p:nvPr/>
        </p:nvSpPr>
        <p:spPr>
          <a:xfrm>
            <a:off x="108857" y="1105770"/>
            <a:ext cx="1197428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RVCoreP-32IM: An Effective Architecture to Implement Mul/Div Instructions for Five-Stage  RISC-V Soft Processors.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Ashraful Islam, Hiromu Miyazaki, Kenji Kise (2020).Title: RVCoreP-32IM: An Effective Architecture to Implement Mul/Div Instructions for Five-Stage RISC-V Soft Processors.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RVCoreP-32IM: An Effective Architecture to Implement Mul/Div Instructions for Five-Stage RISC-V Soft Processors.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RVCoreP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 processor by integrating the RISC-V M-extension to support multiplication and division instructions, thereby improving performance for embedded systems.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b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extended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RVCoreP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 supporting the M-extension, enabling efficient execution of multiplication and division operations.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performance improvements of 1.87× and 3.13× using radix-4 and DSP multipliers, respectively, compared to the baseline RV32I implementation.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5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8891DA-E6D7-772B-AAE5-A9170000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8FCE9F-1013-AB45-64E0-9BC2BD9E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BE8735-1D67-28BF-89CB-1F20F670C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05BB9-0FBD-0E43-E77C-2646EFF3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153572"/>
            <a:ext cx="4167271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3014948-CAC3-5264-5ED6-C2FD2662C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1494-1E7E-745D-29C3-0A3EC8B8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optimize performance for specific applications, like Using AI Accelerators, MAC units etc.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power consumption by eliminating unnecessary instructions.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(By reducing redundant equations)</a:t>
            </a: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by adding custom cryptographic operations, like using AES Encryption Algorithms</a:t>
            </a:r>
          </a:p>
          <a:p>
            <a:pPr marL="0" indent="0">
              <a:buNone/>
            </a:pP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hardware-software co-design for domain-specific processors.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154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D1B555-EC98-E470-CE05-FE181C8C2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CC703F-8B4D-0F41-60A2-2A058221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551172-BEB7-B7A8-83E3-A9567CC4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C03CF-F4D6-1795-0922-041B569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 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F22EF81-F9BE-272C-0788-D53648B4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F549-ABB4-C7B5-D49B-E6BF066C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Industry Adoption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tech companies like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NVIDIA,Google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integrating RISCV into commercial products.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Customization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 open sources helps to design domain specific architecture(AI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accelerator,security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processors).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enhancements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secure RISC-V architectures for embedded security, blockchain, and trusted execution environments (TEE).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5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4995D-5B6A-ABF6-FB88-E8850EDB0A7E}"/>
              </a:ext>
            </a:extLst>
          </p:cNvPr>
          <p:cNvSpPr txBox="1"/>
          <p:nvPr/>
        </p:nvSpPr>
        <p:spPr>
          <a:xfrm>
            <a:off x="381000" y="359228"/>
            <a:ext cx="3801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/>
              <a:t>Conclusion</a:t>
            </a:r>
          </a:p>
          <a:p>
            <a:endParaRPr lang="en-IN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EEDD4-E577-5BF2-7F05-B3533923E192}"/>
              </a:ext>
            </a:extLst>
          </p:cNvPr>
          <p:cNvSpPr txBox="1"/>
          <p:nvPr/>
        </p:nvSpPr>
        <p:spPr>
          <a:xfrm>
            <a:off x="220545" y="1551563"/>
            <a:ext cx="1103103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Implementing a </a:t>
            </a:r>
            <a:r>
              <a:rPr lang="en-US" sz="2200" b="1" dirty="0"/>
              <a:t>custom ISA extension</a:t>
            </a:r>
            <a:r>
              <a:rPr lang="en-US" sz="2200" dirty="0"/>
              <a:t> in RISC-V involves modifications across multiple layers, including hardware, assembler, compiler, and simulation tools.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sz="2200" dirty="0"/>
            </a:br>
            <a:r>
              <a:rPr lang="en-US" sz="2200" dirty="0"/>
              <a:t>By carefully designing new instructions, integrating them into the </a:t>
            </a:r>
            <a:r>
              <a:rPr lang="en-US" sz="2200" b="1" dirty="0"/>
              <a:t>RISC-V core</a:t>
            </a:r>
            <a:r>
              <a:rPr lang="en-US" sz="2200" dirty="0"/>
              <a:t>, </a:t>
            </a:r>
            <a:br>
              <a:rPr lang="en-US" sz="2200" dirty="0"/>
            </a:br>
            <a:r>
              <a:rPr lang="en-US" sz="2200" dirty="0"/>
              <a:t>and updating the </a:t>
            </a:r>
            <a:r>
              <a:rPr lang="en-US" sz="2200" b="1" dirty="0"/>
              <a:t>software toolchain (</a:t>
            </a:r>
            <a:r>
              <a:rPr lang="en-US" sz="2200" b="1" dirty="0" err="1"/>
              <a:t>binutils</a:t>
            </a:r>
            <a:r>
              <a:rPr lang="en-US" sz="2200" b="1" dirty="0"/>
              <a:t>, GCC/LLVM, QEMU, Spike).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can achieve significant performance improvements tailored to specific workloads like </a:t>
            </a:r>
            <a:r>
              <a:rPr lang="en-US" sz="2200" b="1" dirty="0"/>
              <a:t>AI, cryptography, and DSP applications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Successful implementation requires: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b="1" dirty="0"/>
              <a:t>Hardware modification</a:t>
            </a:r>
            <a:r>
              <a:rPr lang="en-US" sz="2200" dirty="0"/>
              <a:t> (Verilog/Chisel) to support new execution logic.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b="1" dirty="0"/>
              <a:t>Toolchain adaptation</a:t>
            </a:r>
            <a:r>
              <a:rPr lang="en-US" sz="2200" dirty="0"/>
              <a:t> to enable compilation and debugging with custom instructions.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b="1" dirty="0"/>
              <a:t>Simulation and benchmarking</a:t>
            </a:r>
            <a:r>
              <a:rPr lang="en-US" sz="2200" dirty="0"/>
              <a:t> to validate correctness and performance benefits.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9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4A8D-0139-56EB-0FFA-40B3A3B19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033" y="-664104"/>
            <a:ext cx="9144000" cy="2387600"/>
          </a:xfrm>
        </p:spPr>
        <p:txBody>
          <a:bodyPr/>
          <a:lstStyle/>
          <a:p>
            <a:pPr algn="l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CB5E8D-AFCA-BFDA-C751-8DF5C0F35EC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274619"/>
            <a:ext cx="10426957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RISC-V Instruction Set Architecture Extensions: A Survey.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DOI: 10.1109/ACCESS.2023.3246491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Analysis of Custom Instructions on RISC-V for Edge-AI Applications.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DOI: 10.1145/3665283.3665342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End-to-End Design Flow for Automated Instruction Set Extension and Complex Instruction 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Selection based on GCC.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DOI: https://www.doc.ic.ac.uk/~phjk/GROW09/papers/05-ISAExtension-Franke.pdf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RVCoreP-32IM: An Effective Architecture to Implement Mul/Div Instructions for Five-Stage 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RISC-V Soft Processors.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DOI: https://arxiv.org/abs/2010.16171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0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12E2-76BA-E965-8EF9-C8B288BD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46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84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349B8-F851-02EA-33C2-790E558C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51" r="1" b="1569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FE2C2-90CE-870F-9DDA-CB0BE4FE3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D2962-DE91-8B0D-6B26-BE9F27BF5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449" y="2040500"/>
            <a:ext cx="4660390" cy="4058671"/>
          </a:xfrm>
        </p:spPr>
        <p:txBody>
          <a:bodyPr>
            <a:normAutofit lnSpcReduction="10000"/>
          </a:bodyPr>
          <a:lstStyle/>
          <a:p>
            <a:pPr lvl="1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RISCV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in RISCV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RISCV ?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Custom ISA in RISCV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to Implement Custom ISA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RISCV and Custom ISA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Architecture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	Prospects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D49200-81BB-6395-2F63-89FA5D592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5A05B-BFCF-F404-659D-23C77FF6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RISCV 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B8141-ED36-62D5-7064-6D2A5E19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0" y="713232"/>
            <a:ext cx="6426200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RISC-V is an open-source instruction set architecture used to develop custom processors for a variety of applications, from embedded designs to supercomputers.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Originally developed at the University of California, Berkeley, the RISC-V ISA is considered the fifth generation of processors built on the concept of the reduced instruction set computer (RISC).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because of its properties like Being open-source, scalable, modular, and power efficient.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6488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97293-0E96-2229-DB09-356672F4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Why RISCV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3439-6888-1E83-94E3-5E794148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1. Open-Source Nature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2. Simplicity and Modularity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3. Scalability and Customization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4. Ecosystem Growth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5. Security and Transparency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6. Future-Proofing and Long-Term Stability</a:t>
            </a:r>
          </a:p>
          <a:p>
            <a:pPr marL="0" indent="0">
              <a:buNone/>
            </a:pP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7. Energy Efficiency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8. Extensible and Customizable ISA</a:t>
            </a:r>
          </a:p>
          <a:p>
            <a:pPr marL="0" indent="0">
              <a:buNone/>
            </a:pP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9. Cross-Platform Software Support</a:t>
            </a:r>
          </a:p>
          <a:p>
            <a:pPr marL="0" indent="0">
              <a:buNone/>
            </a:pP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10. Multi-Privilege Level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DF276-4094-65BB-4223-906CED69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5" r="265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4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1A919-B215-FA79-5417-D2CD3D0A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IN" sz="4800"/>
              <a:t>RISCV Architecture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62F57C-DE16-3644-408F-5E2C5A5C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5" y="2682024"/>
            <a:ext cx="5784487" cy="11279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F60F12-2D5F-FF7A-2B68-E37F89A6B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883" y="2434409"/>
            <a:ext cx="4530898" cy="3639450"/>
          </a:xfrm>
        </p:spPr>
        <p:txBody>
          <a:bodyPr anchor="ctr"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RISC-V ISA is divided into a base integer instruction set and optional extensions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Extensions: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Multiplication and Division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Atomic Instructions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Single-Precision Floating Point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Double-Precision Floating Point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Compressed Instructions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Vector Processing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Packed SIMD Instructions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2444E-CD2F-1BA8-FF53-A6C05663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to Implement Custom ISA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315F2-49AB-D27E-715D-215E99E6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Custom Instructions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instruction format (R, I, S, etc.) and encoding within the RISC-V ISA, ensure it is compatible with existing.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RISC-V ISA Specification.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instruction set manual to define operation, opcode, and register,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instruction formats and document encoding rules.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RISC-V Core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decode, execute, and write-back stages of pipeline to support execution and also to update RTL.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Assembler and Disassembler.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binutils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support new instructions in assembly language, and to ensure correct translation between machine and assembly code.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Validation &amp; Benchmarking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real world benchmarks to evaluate performance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alongwith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optimize, power area etc.</a:t>
            </a:r>
          </a:p>
        </p:txBody>
      </p:sp>
    </p:spTree>
    <p:extLst>
      <p:ext uri="{BB962C8B-B14F-4D97-AF65-F5344CB8AC3E}">
        <p14:creationId xmlns:p14="http://schemas.microsoft.com/office/powerpoint/2010/main" val="78149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3F4F12-6446-D568-459A-10CB7B69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2CA5-4C5C-4BEE-A514-AD5F56682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557ADE-5934-85C0-9F73-FBFC7BA67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9CA9B-FCC6-EFD5-CE24-45A48BEC2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RISCV and Custom ISA  provide that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1CA8064-E7AB-F579-7F0D-9AAF735F5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7731-1083-8ECB-974B-99DE9A31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Standardization in Custom Extensions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unified standard for modification leading to fragmentation issues.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Gap with Established Architectures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x86 and ARM, RISC-V still lags in high-performance computing (HPC) .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Ecosystem Maturity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RISC-V software ecosystem (compilers, debuggers, and OS support) is still not as mature or optimized as those for x86 or ARM.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Hardware Support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semiconductor companies have yet to fully adopt RISC-V  since again not high as high performance as x86 or ARM.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for High-End Applications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RISC-V is widely used in embedded systems, scaling it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datacenters, supercomputers, and mobile processors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still requires significant advancements in hardware and software support.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6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05F1636E-8B38-922A-2120-A793C5727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850" y="-1384300"/>
            <a:ext cx="12447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6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364BDF-300B-B38D-49FC-7FCFA3A55F71}"/>
              </a:ext>
            </a:extLst>
          </p:cNvPr>
          <p:cNvSpPr txBox="1"/>
          <p:nvPr/>
        </p:nvSpPr>
        <p:spPr>
          <a:xfrm>
            <a:off x="136188" y="1176251"/>
            <a:ext cx="119965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RISC-V Instruction Set Architecture Extensions: A Survey</a:t>
            </a: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Enfang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Cui,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Tianzheng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Qian Wei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RISC-V Instruction Set Architecture Extensions: A Survey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comprehensive overview of RISC-V ISA extensions, including official and custom extensions.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requirements of different computing domains such as IoT, AI, HPC, and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gaps in current RISC-V ISA and propose future research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official RISC-V extensions like V-extension (vector processing), H-extension (virtualization), and security-related extensions.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custom ISA extensions for AI, cryptography, embedded systems, and cloud computing.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challenges in hypervisor technology, trusted computing, and in-memory computing.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future research areas, including cloud computing optimizations, trusted execution environments (TEEs), and in-network computing.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CD458-DE77-608F-0E93-1E0D985A9A7C}"/>
              </a:ext>
            </a:extLst>
          </p:cNvPr>
          <p:cNvSpPr txBox="1"/>
          <p:nvPr/>
        </p:nvSpPr>
        <p:spPr>
          <a:xfrm>
            <a:off x="136188" y="252920"/>
            <a:ext cx="537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</p:spTree>
    <p:extLst>
      <p:ext uri="{BB962C8B-B14F-4D97-AF65-F5344CB8AC3E}">
        <p14:creationId xmlns:p14="http://schemas.microsoft.com/office/powerpoint/2010/main" val="389120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1439</Words>
  <Application>Microsoft Office PowerPoint</Application>
  <PresentationFormat>Widescreen</PresentationFormat>
  <Paragraphs>138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Office Theme</vt:lpstr>
      <vt:lpstr>RISCV Custom ISA and Software Toolchain</vt:lpstr>
      <vt:lpstr>Table of Contents</vt:lpstr>
      <vt:lpstr>What is RISCV ?</vt:lpstr>
      <vt:lpstr>Why RISCV ?</vt:lpstr>
      <vt:lpstr>RISCV Architecture</vt:lpstr>
      <vt:lpstr>Procedure to Implement Custom ISA </vt:lpstr>
      <vt:lpstr>Limitations of RISCV and Custom ISA  provide that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Implementations</vt:lpstr>
      <vt:lpstr>Future Prospect  </vt:lpstr>
      <vt:lpstr>PowerPoint Presentation</vt:lpstr>
      <vt:lpstr>References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drshobhana gupta</dc:creator>
  <cp:lastModifiedBy>drshobhana gupta</cp:lastModifiedBy>
  <cp:revision>2</cp:revision>
  <dcterms:created xsi:type="dcterms:W3CDTF">2025-03-21T03:48:33Z</dcterms:created>
  <dcterms:modified xsi:type="dcterms:W3CDTF">2025-03-21T08:15:30Z</dcterms:modified>
</cp:coreProperties>
</file>