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9" r:id="rId3"/>
    <p:sldId id="257" r:id="rId4"/>
    <p:sldId id="258" r:id="rId5"/>
    <p:sldId id="267" r:id="rId6"/>
    <p:sldId id="266" r:id="rId7"/>
    <p:sldId id="270" r:id="rId8"/>
    <p:sldId id="259" r:id="rId9"/>
    <p:sldId id="260" r:id="rId10"/>
    <p:sldId id="262" r:id="rId11"/>
    <p:sldId id="263" r:id="rId12"/>
    <p:sldId id="264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4660"/>
  </p:normalViewPr>
  <p:slideViewPr>
    <p:cSldViewPr>
      <p:cViewPr varScale="1">
        <p:scale>
          <a:sx n="54" d="100"/>
          <a:sy n="54" d="100"/>
        </p:scale>
        <p:origin x="131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9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99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1385AF-0964-415F-B1F3-977821CC0B5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33067E-ECF3-44E1-B955-BDBD0F7A6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_hire_return_Stansted_Airport_-_geograph.org_.uk_-_8574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52958"/>
            <a:ext cx="7391400" cy="23622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000" b="1" u="sng" dirty="0" smtClean="0">
                <a:solidFill>
                  <a:srgbClr val="FF0000"/>
                </a:solidFill>
                <a:latin typeface="Maiandra GD" pitchFamily="34" charset="0"/>
              </a:rPr>
              <a:t>Car Rental</a:t>
            </a:r>
            <a:br>
              <a:rPr lang="en-US" sz="8000" b="1" u="sng" dirty="0" smtClean="0">
                <a:solidFill>
                  <a:srgbClr val="FF0000"/>
                </a:solidFill>
                <a:latin typeface="Maiandra GD" pitchFamily="34" charset="0"/>
              </a:rPr>
            </a:br>
            <a:r>
              <a:rPr lang="en-US" sz="8000" b="1" u="sng" dirty="0" smtClean="0">
                <a:solidFill>
                  <a:srgbClr val="FF0000"/>
                </a:solidFill>
                <a:latin typeface="Maiandra GD" pitchFamily="34" charset="0"/>
              </a:rPr>
              <a:t>System</a:t>
            </a:r>
            <a:endParaRPr lang="en-US" sz="8000" b="1" u="sng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3100" y="4953000"/>
            <a:ext cx="4038600" cy="21935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Varun Ladha [17CE049]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Kalpit Machhi [17CE051]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482860" cy="126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533400"/>
            <a:ext cx="368046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6200" y="531776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Khushboo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Padmavati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772400" cy="3810000"/>
          </a:xfrm>
        </p:spPr>
        <p:txBody>
          <a:bodyPr>
            <a:normAutofit/>
          </a:bodyPr>
          <a:lstStyle/>
          <a:p>
            <a:pPr algn="ctr"/>
            <a:r>
              <a:rPr smtClean="0"/>
              <a:t>Have you selected this car ??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'</a:t>
            </a:r>
            <a:r>
              <a:rPr lang="en-US" dirty="0" smtClean="0"/>
              <a:t>Y</a:t>
            </a:r>
            <a:r>
              <a:rPr smtClean="0"/>
              <a:t>es'  or  'no'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"/>
            <a:ext cx="6480048" cy="17526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The User will be asked …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590800"/>
            <a:ext cx="8714936" cy="914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1.Enter name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2.enter mobile number.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3.enter advance to be paid.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6480048" cy="1752600"/>
          </a:xfrm>
        </p:spPr>
        <p:txBody>
          <a:bodyPr/>
          <a:lstStyle/>
          <a:p>
            <a:r>
              <a:rPr lang="en-US" sz="6000" dirty="0" smtClean="0"/>
              <a:t>If  ‘YES’ …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839200" cy="5943600"/>
          </a:xfrm>
        </p:spPr>
        <p:txBody>
          <a:bodyPr>
            <a:normAutofit fontScale="90000"/>
          </a:bodyPr>
          <a:lstStyle/>
          <a:p>
            <a:pPr algn="l"/>
            <a:r>
              <a:rPr dirty="0" smtClean="0"/>
              <a:t>-  </a:t>
            </a:r>
            <a:r>
              <a:rPr sz="3600" dirty="0" smtClean="0"/>
              <a:t>Enter  '</a:t>
            </a:r>
            <a:r>
              <a:rPr lang="en-US" sz="3600" dirty="0" smtClean="0"/>
              <a:t>MOIBLE NUMBER</a:t>
            </a:r>
            <a:r>
              <a:rPr sz="3600" dirty="0" smtClean="0"/>
              <a:t>'</a:t>
            </a:r>
            <a:r>
              <a:rPr lang="en-US" sz="3600" dirty="0" smtClean="0"/>
              <a:t> and the detail of the car booked by the user having this number will be shown.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sz="3600" dirty="0" smtClean="0"/>
              <a:t>-  </a:t>
            </a:r>
            <a:r>
              <a:rPr lang="en-US" sz="3600" dirty="0" smtClean="0"/>
              <a:t>F</a:t>
            </a:r>
            <a:r>
              <a:rPr sz="3600" dirty="0" smtClean="0"/>
              <a:t>inal  km  will  be  noticed</a:t>
            </a:r>
            <a:br>
              <a:rPr sz="3600" dirty="0" smtClean="0"/>
            </a:br>
            <a:r>
              <a:rPr sz="3600" dirty="0" smtClean="0"/>
              <a:t/>
            </a:r>
            <a:br>
              <a:rPr sz="3600" dirty="0" smtClean="0"/>
            </a:br>
            <a:r>
              <a:rPr sz="3600" dirty="0" smtClean="0"/>
              <a:t>-  </a:t>
            </a:r>
            <a:r>
              <a:rPr lang="en-US" sz="3600" dirty="0" smtClean="0"/>
              <a:t>T</a:t>
            </a:r>
            <a:r>
              <a:rPr sz="3600" dirty="0" smtClean="0"/>
              <a:t>otal = (f.km -i.km)*(rate/km)</a:t>
            </a:r>
            <a:br>
              <a:rPr sz="3600" dirty="0" smtClean="0"/>
            </a:br>
            <a:r>
              <a:rPr sz="3600" dirty="0" smtClean="0"/>
              <a:t/>
            </a:r>
            <a:br>
              <a:rPr sz="3600" dirty="0" smtClean="0"/>
            </a:br>
            <a:r>
              <a:rPr sz="3600" dirty="0" smtClean="0"/>
              <a:t>-  Amount  to  pay = total - advance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2606"/>
            <a:ext cx="6629400" cy="1828800"/>
          </a:xfrm>
        </p:spPr>
        <p:txBody>
          <a:bodyPr/>
          <a:lstStyle/>
          <a:p>
            <a:r>
              <a:rPr lang="en-US" sz="6000" dirty="0" smtClean="0"/>
              <a:t>2. Return Car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90172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make the renting process more easy and customer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favorable.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reduce the case of cheating with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make the billing system easier.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bring the job of salesman at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the information.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276600"/>
            <a:ext cx="6480048" cy="2301240"/>
          </a:xfrm>
        </p:spPr>
        <p:txBody>
          <a:bodyPr>
            <a:normAutofit fontScale="90000"/>
          </a:bodyPr>
          <a:lstStyle/>
          <a:p>
            <a:r>
              <a:rPr sz="8000" smtClean="0"/>
              <a:t>Thank you </a:t>
            </a:r>
            <a:r>
              <a:rPr lang="en-US" sz="8000" dirty="0" smtClean="0"/>
              <a:t>…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6480048" cy="1371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9600" dirty="0" smtClean="0">
                <a:latin typeface="Baskerville Old Face" pitchFamily="18" charset="0"/>
              </a:rPr>
              <a:t>END</a:t>
            </a:r>
            <a:endParaRPr lang="en-US" sz="96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609600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car renting firms at low level are keeping there customer record manually as they cannot afford costly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available in market.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customer is getting confused while selecting the car and is sometime also cheated as they don’t have proper knowledge about cars.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49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0"/>
            <a:ext cx="6480048" cy="3672840"/>
          </a:xfrm>
        </p:spPr>
        <p:txBody>
          <a:bodyPr>
            <a:noAutofit/>
          </a:bodyPr>
          <a:lstStyle/>
          <a:p>
            <a:pPr algn="l"/>
            <a:r>
              <a:rPr sz="5400" dirty="0" smtClean="0"/>
              <a:t/>
            </a:r>
            <a:br>
              <a:rPr sz="5400" dirty="0" smtClean="0"/>
            </a:br>
            <a:r>
              <a:rPr lang="en-US" sz="5400" dirty="0" smtClean="0"/>
              <a:t>  </a:t>
            </a:r>
            <a:r>
              <a:rPr sz="5400" dirty="0" smtClean="0"/>
              <a:t/>
            </a:r>
            <a:br>
              <a:rPr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153400" cy="1752600"/>
          </a:xfrm>
        </p:spPr>
        <p:txBody>
          <a:bodyPr>
            <a:norm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Aim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198120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ease the renting of car for customer as well as owner.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keep a record of customers for a car renting business and to ease the explanation part of salesman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7391400" cy="3657600"/>
          </a:xfrm>
        </p:spPr>
        <p:txBody>
          <a:bodyPr>
            <a:noAutofit/>
          </a:bodyPr>
          <a:lstStyle/>
          <a:p>
            <a:pPr algn="l"/>
            <a:r>
              <a:rPr sz="4800" dirty="0" smtClean="0"/>
              <a:t/>
            </a:r>
            <a:br>
              <a:rPr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77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Concepts used of Object oriented programming.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351038"/>
            <a:ext cx="335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MANIPULATORS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HEADER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I/O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WITH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62000"/>
            <a:ext cx="561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FUNCTIONALITIES OF PROJECT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1981200"/>
            <a:ext cx="7467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cars which are available in the rent house.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details of the selected car and gives the customer to go back to main menu and see other cars details and have a better review of the cars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tedious task of managing customer 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Easy and access to it faster using customers mobile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owner to calculate bill.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74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7400" y="304800"/>
            <a:ext cx="4922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DIFICULLTIES FACED BY US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project has three faces analyzing problem, solving problem ,making suitable algorithm and code of solution.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We were facing problem in making a suitable     algorithm of the solution created by us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thing required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the format of storing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95751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 build="allAtOnce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381000"/>
            <a:ext cx="3123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PROGRAM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1066800"/>
            <a:ext cx="1981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TO CAR RENTAL PROGRAM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724400" y="2667000"/>
            <a:ext cx="0" cy="22860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4277039"/>
            <a:ext cx="0" cy="228601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0100" y="3515038"/>
            <a:ext cx="2667000" cy="73968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6698" y="3505200"/>
            <a:ext cx="0" cy="99060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46222" y="3589006"/>
            <a:ext cx="1140378" cy="2293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3467100" y="2900974"/>
            <a:ext cx="2514600" cy="1376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1.BOOK</a:t>
            </a:r>
          </a:p>
          <a:p>
            <a:pPr algn="ctr"/>
            <a:r>
              <a:rPr lang="en-US" dirty="0" smtClean="0"/>
              <a:t>2.RETURN</a:t>
            </a:r>
          </a:p>
          <a:p>
            <a:pPr algn="ctr"/>
            <a:r>
              <a:rPr lang="en-US" dirty="0" smtClean="0"/>
              <a:t>3.EXIT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101689" y="3360406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31680" y="3175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64803" y="3028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7299" y="4202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3298" y="4528996"/>
            <a:ext cx="1545502" cy="141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TAKE MO. NO AND CHECK FOR CUSTOMER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66800" y="5976796"/>
            <a:ext cx="0" cy="195404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6248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GENERATED 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3476342" y="4539558"/>
            <a:ext cx="2665114" cy="13934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SELCTION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4808899" y="5933037"/>
            <a:ext cx="0" cy="315363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</p:cNvCxnSpPr>
          <p:nvPr/>
        </p:nvCxnSpPr>
        <p:spPr>
          <a:xfrm>
            <a:off x="6141456" y="5236298"/>
            <a:ext cx="335544" cy="21502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6862" y="4888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71386" y="590605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895600" y="6275384"/>
            <a:ext cx="4114799" cy="60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BECOME CUSTOMER 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9" idx="3"/>
            <a:endCxn id="49" idx="2"/>
          </p:cNvCxnSpPr>
          <p:nvPr/>
        </p:nvCxnSpPr>
        <p:spPr>
          <a:xfrm>
            <a:off x="1752600" y="6553200"/>
            <a:ext cx="1143000" cy="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276600" y="4277039"/>
            <a:ext cx="0" cy="2047561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76600" y="3817606"/>
            <a:ext cx="533400" cy="385296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2"/>
          </p:cNvCxnSpPr>
          <p:nvPr/>
        </p:nvCxnSpPr>
        <p:spPr>
          <a:xfrm flipH="1" flipV="1">
            <a:off x="6477000" y="4114800"/>
            <a:ext cx="18144" cy="114300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486400" y="3962400"/>
            <a:ext cx="990600" cy="15240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4648200"/>
          </a:xfrm>
        </p:spPr>
        <p:txBody>
          <a:bodyPr>
            <a:noAutofit/>
          </a:bodyPr>
          <a:lstStyle/>
          <a:p>
            <a:pPr algn="l"/>
            <a:r>
              <a:rPr sz="4400" dirty="0" smtClean="0"/>
              <a:t>1. Mahindra  </a:t>
            </a:r>
            <a:r>
              <a:rPr sz="4400" dirty="0" err="1" smtClean="0"/>
              <a:t>scorpio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2. </a:t>
            </a:r>
            <a:r>
              <a:rPr lang="en-US" sz="4400" dirty="0" smtClean="0"/>
              <a:t>S</a:t>
            </a:r>
            <a:r>
              <a:rPr sz="4400" dirty="0" smtClean="0"/>
              <a:t>uzuki  </a:t>
            </a:r>
            <a:r>
              <a:rPr sz="4400" dirty="0" err="1" smtClean="0"/>
              <a:t>ertiga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3. </a:t>
            </a:r>
            <a:r>
              <a:rPr lang="en-US" sz="4400" dirty="0" err="1" smtClean="0"/>
              <a:t>V</a:t>
            </a:r>
            <a:r>
              <a:rPr sz="4400" dirty="0" err="1" smtClean="0"/>
              <a:t>itara</a:t>
            </a:r>
            <a:r>
              <a:rPr sz="4400" dirty="0" smtClean="0"/>
              <a:t>  </a:t>
            </a:r>
            <a:r>
              <a:rPr sz="4400" dirty="0" err="1" smtClean="0"/>
              <a:t>brezza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4. </a:t>
            </a:r>
            <a:r>
              <a:rPr sz="4400" dirty="0" err="1" smtClean="0"/>
              <a:t>hyundai</a:t>
            </a:r>
            <a:r>
              <a:rPr sz="4400" dirty="0" smtClean="0"/>
              <a:t>  </a:t>
            </a:r>
            <a:r>
              <a:rPr sz="4400" dirty="0" err="1" smtClean="0"/>
              <a:t>creta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5.	</a:t>
            </a:r>
            <a:r>
              <a:rPr lang="en-US" sz="4400" dirty="0" smtClean="0"/>
              <a:t>…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6.	</a:t>
            </a:r>
            <a:r>
              <a:rPr lang="en-US" sz="4400" dirty="0" smtClean="0"/>
              <a:t>…</a:t>
            </a:r>
            <a:r>
              <a:rPr sz="4400" dirty="0" smtClean="0"/>
              <a:t/>
            </a:r>
            <a:br>
              <a:rPr sz="4400" dirty="0" smtClean="0"/>
            </a:br>
            <a:r>
              <a:rPr sz="4400" dirty="0" smtClean="0"/>
              <a:t>7.	</a:t>
            </a:r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5794248" cy="1219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[A] SUV Cars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305800" cy="2301240"/>
          </a:xfrm>
        </p:spPr>
        <p:txBody>
          <a:bodyPr>
            <a:normAutofit/>
          </a:bodyPr>
          <a:lstStyle/>
          <a:p>
            <a:pPr algn="l"/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071"/>
            <a:ext cx="6781800" cy="1752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4. Hyundai  Creta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635943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-Average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Type  [Petrol/diesel/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Km driven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Engine power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year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-Seats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-Rate per kilometer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416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Baskerville Old Face</vt:lpstr>
      <vt:lpstr>Century Gothic</vt:lpstr>
      <vt:lpstr>Maiandra GD</vt:lpstr>
      <vt:lpstr>Times New Roman</vt:lpstr>
      <vt:lpstr>Wingdings 3</vt:lpstr>
      <vt:lpstr>Slice</vt:lpstr>
      <vt:lpstr>Car Rental System</vt:lpstr>
      <vt:lpstr>PowerPoint Presentation</vt:lpstr>
      <vt:lpstr>    </vt:lpstr>
      <vt:lpstr> </vt:lpstr>
      <vt:lpstr>PowerPoint Presentation</vt:lpstr>
      <vt:lpstr>PowerPoint Presentation</vt:lpstr>
      <vt:lpstr>PowerPoint Presentation</vt:lpstr>
      <vt:lpstr>1. Mahindra  scorpio 2. Suzuki  ertiga 3. Vitara  brezza 4. hyundai  creta 5. … 6. … 7. …</vt:lpstr>
      <vt:lpstr>  </vt:lpstr>
      <vt:lpstr>Have you selected this car ??  'Yes'  or  'no'</vt:lpstr>
      <vt:lpstr>1.Enter name 2.enter mobile number. 3.enter advance to be paid.</vt:lpstr>
      <vt:lpstr>-  Enter  'MOIBLE NUMBER' and the detail of the car booked by the user having this number will be shown.  -  Final  km  will  be  noticed  -  Total = (f.km -i.km)*(rate/km)  -  Amount  to  pay = total - advance</vt:lpstr>
      <vt:lpstr>PowerPoint Presentation</vt:lpstr>
      <vt:lpstr>Thank you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</dc:title>
  <dc:creator>admin</dc:creator>
  <cp:lastModifiedBy>admin</cp:lastModifiedBy>
  <cp:revision>45</cp:revision>
  <dcterms:created xsi:type="dcterms:W3CDTF">2018-03-17T03:35:27Z</dcterms:created>
  <dcterms:modified xsi:type="dcterms:W3CDTF">2018-04-04T16:56:50Z</dcterms:modified>
</cp:coreProperties>
</file>