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C34D-E4C1-7727-6E49-0AD95E41D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E5DB7-E067-5683-A7B1-D56F21E84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EA4A-FD4C-836D-C48D-402CD6B6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7D74-973D-411D-ABF1-4EC615C1455E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D383-8F3A-032C-334B-49AD4C7C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66EC-2B7F-3A7D-9C46-B1E436C6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CC5-F714-4137-B13B-B37022FBC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F9A1-B1C8-63FC-66CB-41392775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DF6D8-335B-2142-7CE4-248E928FE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2BFE-A75F-F869-80CE-A5535582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7D74-973D-411D-ABF1-4EC615C1455E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EDC1C-99C2-C17E-318C-E3A757FF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DF2D-2306-58A9-7BBD-82E0654D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CC5-F714-4137-B13B-B37022FBC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9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12321-303A-45A7-3687-CEB1AB6B8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BDF0A-D356-501E-4D62-25C0F7FB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2E21-F5D7-2360-4BDF-5C6F3338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7D74-973D-411D-ABF1-4EC615C1455E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7599-C04B-6790-84C7-E561F1F2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0EF4-2D7B-86A1-0B25-00E214FB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CC5-F714-4137-B13B-B37022FBC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3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D00B-9CEC-DADC-ECFD-750268EF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79B4-B01C-58FF-DDA6-B5083C5F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F1BA-1E32-646B-9048-DA2AD048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7D74-973D-411D-ABF1-4EC615C1455E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1E27-4BE2-2CDF-8F11-8FA4ACA4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97D3-7695-2E74-46D5-6D4E0CD1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CC5-F714-4137-B13B-B37022FBC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6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78C5-9C31-4712-19F3-B5D66EF9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B115E-B380-CE3E-022D-7C2BC19D4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7C13-A3D0-E887-E936-8683B4E7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7D74-973D-411D-ABF1-4EC615C1455E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F797-592B-582B-8DC1-533F38CD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F1DBB-B9EA-606E-5999-997CFC10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CC5-F714-4137-B13B-B37022FBC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960D-F663-071E-8F32-26143CBD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3213-1822-8647-8DB1-853A5FE41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E5C4-3B1B-2D66-BF1F-BDA273000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B9517-A1E7-3E69-B81F-9963EEE1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7D74-973D-411D-ABF1-4EC615C1455E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530B0-0313-A027-5880-B96ADD88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23D1A-580F-5544-4DBD-A6A6FC63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CC5-F714-4137-B13B-B37022FBC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4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3309-E52C-83A0-B60D-F61877FC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420D-9C19-F67A-ED78-9ACB738C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AB7C4-9BE6-A464-FF04-6A1091CC2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AA3EC-CE5B-BCD4-C301-38C6AA7D9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0D33A-EF92-1D9B-59E5-CE9FBB7AD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BBAA9-2705-42DE-6D49-B94472BC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7D74-973D-411D-ABF1-4EC615C1455E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672C0-E6E5-34D5-E7FD-4B665140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9CDC6-D360-312A-3A5E-DAA7F231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CC5-F714-4137-B13B-B37022FBC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4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FF6-C79F-70E1-5DCE-E6AA5098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FED9C-46F4-9B7C-917E-EC37AF9D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7D74-973D-411D-ABF1-4EC615C1455E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5A75B-B78F-81A3-7714-2C58E1CB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A9495-FDF3-245C-6C58-8350CB82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CC5-F714-4137-B13B-B37022FBC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55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0DB2E-0AFF-BD9B-CE71-CBBDE337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7D74-973D-411D-ABF1-4EC615C1455E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9A302-4F24-2ACA-2D27-597A2FED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19BB1-D08B-F62B-434A-FF5D7791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CC5-F714-4137-B13B-B37022FBC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07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B566-B507-F8E3-0BB8-922F0354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B56F-C575-E8AD-FFE9-9BDB4F94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82650-FEAE-3BAF-B590-E3C481EBE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4E9EC-7FD8-825F-E945-1537E69C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7D74-973D-411D-ABF1-4EC615C1455E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D2D4F-E174-02D4-7DD8-F4158D3E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5DC36-99F3-72C4-1E1A-FC501A18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CC5-F714-4137-B13B-B37022FBC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8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D311-9610-F572-B3FC-60B70548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EF3E7-0271-557F-E6D8-16A37F837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BE31F-FAFF-84FA-82DE-D07C8C193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F8555-089B-1926-DF17-89CAC3B5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7D74-973D-411D-ABF1-4EC615C1455E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46FCA-F3E9-EE49-5652-A9C7AC8B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B8E2-C321-2685-1F42-CD952CAE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CC5-F714-4137-B13B-B37022FBC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1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3A680-C90D-089D-29F4-2020AEF3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DE361-95A3-1F62-4964-9A6BCE8B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FA21-3A08-EE3C-7F67-DCE38D4DC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67D74-973D-411D-ABF1-4EC615C1455E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96BD-40F9-E83A-189D-FCCCAA74C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ACBE-F899-8BEE-7355-29664F7C2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6CC5-F714-4137-B13B-B37022FBC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46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6AE2D-F995-1AD7-E46E-E4A2954F1A72}"/>
              </a:ext>
            </a:extLst>
          </p:cNvPr>
          <p:cNvSpPr txBox="1"/>
          <p:nvPr/>
        </p:nvSpPr>
        <p:spPr>
          <a:xfrm>
            <a:off x="4401671" y="1093694"/>
            <a:ext cx="445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Unexpected value in Product Used – Dropped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9BF74-0790-B426-FB57-1D2E4258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473"/>
            <a:ext cx="12192000" cy="28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7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78753-10CB-6085-C3FD-D7F6F8A5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12192000" cy="5488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59E3E3-3454-99A8-275A-9BC6DEA9FC0B}"/>
              </a:ext>
            </a:extLst>
          </p:cNvPr>
          <p:cNvSpPr txBox="1"/>
          <p:nvPr/>
        </p:nvSpPr>
        <p:spPr>
          <a:xfrm>
            <a:off x="4840941" y="412376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filled rows in 3M 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3E552-3A3A-4BC7-4878-8A398BBDC5A6}"/>
              </a:ext>
            </a:extLst>
          </p:cNvPr>
          <p:cNvSpPr txBox="1"/>
          <p:nvPr/>
        </p:nvSpPr>
        <p:spPr>
          <a:xfrm>
            <a:off x="7969624" y="412376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&lt;to be deleted&gt;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89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6C87B9-D33E-5E9C-E46E-5E295DD7A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834"/>
            <a:ext cx="12192000" cy="5647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4B09A3-657C-82D3-81CA-389110900C0C}"/>
              </a:ext>
            </a:extLst>
          </p:cNvPr>
          <p:cNvSpPr txBox="1"/>
          <p:nvPr/>
        </p:nvSpPr>
        <p:spPr>
          <a:xfrm>
            <a:off x="3863788" y="295836"/>
            <a:ext cx="522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in co-counsel % Percentage and PW% percentage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8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C753AA-CDBF-9D68-0AF6-3C17F2A4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275"/>
            <a:ext cx="12192000" cy="3473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09115-2B1E-D6E2-CA91-B84946E739E0}"/>
              </a:ext>
            </a:extLst>
          </p:cNvPr>
          <p:cNvSpPr txBox="1"/>
          <p:nvPr/>
        </p:nvSpPr>
        <p:spPr>
          <a:xfrm>
            <a:off x="5253318" y="609600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more</a:t>
            </a:r>
          </a:p>
        </p:txBody>
      </p:sp>
    </p:spTree>
    <p:extLst>
      <p:ext uri="{BB962C8B-B14F-4D97-AF65-F5344CB8AC3E}">
        <p14:creationId xmlns:p14="http://schemas.microsoft.com/office/powerpoint/2010/main" val="139344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DBCD7F-4726-5629-CD2D-39311F12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95"/>
            <a:ext cx="12192000" cy="6448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9C9B5B-BB99-DBED-C357-CB24A82F0B20}"/>
              </a:ext>
            </a:extLst>
          </p:cNvPr>
          <p:cNvSpPr txBox="1"/>
          <p:nvPr/>
        </p:nvSpPr>
        <p:spPr>
          <a:xfrm>
            <a:off x="4545106" y="2994212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Dropped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E0F28C-8401-DAAE-A930-E2DD4DB6ABF9}"/>
              </a:ext>
            </a:extLst>
          </p:cNvPr>
          <p:cNvSpPr/>
          <p:nvPr/>
        </p:nvSpPr>
        <p:spPr>
          <a:xfrm>
            <a:off x="1281953" y="1783976"/>
            <a:ext cx="1470212" cy="932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9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FCC23-3A1B-601B-DAFD-A456C4BC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77"/>
            <a:ext cx="12192000" cy="6570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D4ED9E-FABF-2366-D53D-5C33512819CA}"/>
              </a:ext>
            </a:extLst>
          </p:cNvPr>
          <p:cNvSpPr txBox="1"/>
          <p:nvPr/>
        </p:nvSpPr>
        <p:spPr>
          <a:xfrm>
            <a:off x="4545106" y="2994212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Dropped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6C8B4-388A-E27E-BBB8-BDDD44772994}"/>
              </a:ext>
            </a:extLst>
          </p:cNvPr>
          <p:cNvSpPr/>
          <p:nvPr/>
        </p:nvSpPr>
        <p:spPr>
          <a:xfrm>
            <a:off x="4464424" y="1694329"/>
            <a:ext cx="1900517" cy="851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0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9E7B8-0F59-B721-39BB-8B892556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81482-EE3A-5B92-90F3-32DF00B19BDF}"/>
              </a:ext>
            </a:extLst>
          </p:cNvPr>
          <p:cNvSpPr txBox="1"/>
          <p:nvPr/>
        </p:nvSpPr>
        <p:spPr>
          <a:xfrm>
            <a:off x="4518212" y="52084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Dropped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EBAD2B-BC5C-8C41-236C-47806BAE7B9C}"/>
              </a:ext>
            </a:extLst>
          </p:cNvPr>
          <p:cNvSpPr/>
          <p:nvPr/>
        </p:nvSpPr>
        <p:spPr>
          <a:xfrm>
            <a:off x="6920753" y="1649506"/>
            <a:ext cx="977153" cy="3119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65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41110-07BF-5B1C-6420-5DD53554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70" y="200025"/>
            <a:ext cx="12192000" cy="6457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5A96C2-20F4-8049-0F1B-CD792AC79072}"/>
              </a:ext>
            </a:extLst>
          </p:cNvPr>
          <p:cNvSpPr txBox="1"/>
          <p:nvPr/>
        </p:nvSpPr>
        <p:spPr>
          <a:xfrm>
            <a:off x="5316071" y="4347882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Dropped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A6825-40E0-DCB7-24DA-A9437E9CAD79}"/>
              </a:ext>
            </a:extLst>
          </p:cNvPr>
          <p:cNvSpPr/>
          <p:nvPr/>
        </p:nvSpPr>
        <p:spPr>
          <a:xfrm>
            <a:off x="6920753" y="1891553"/>
            <a:ext cx="1783976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2023-11-10T05:55:53Z</dcterms:created>
  <dcterms:modified xsi:type="dcterms:W3CDTF">2023-11-10T09:22:25Z</dcterms:modified>
</cp:coreProperties>
</file>