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7eff49e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7eff49e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7eff49e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7eff49e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3.a. </a:t>
            </a:r>
            <a:r>
              <a:rPr lang="en" sz="1400">
                <a:solidFill>
                  <a:srgbClr val="595959"/>
                </a:solidFill>
              </a:rPr>
              <a:t>(B→ 459, T→ 875). (B→458, T→876) &lt;last two records’ dates don’t match, they differ by a day&gt; {consider 7 calendar day from the day of transaction}</a:t>
            </a:r>
            <a:endParaRPr sz="1400">
              <a:solidFill>
                <a:srgbClr val="595959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7.a. (B→ 462+463+464+465 , T→ 889) &lt;missing out on the last record validation date mismatch&gt;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7eff49e3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7eff49e3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886 &gt; ORD CUST: 43HI FID SERV AS AGENT FBO LENDERS 245 SUMMER 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883 &gt; ORD CUST: 928677712 GLAS USA LLC AS AGENT OAKTREE FUND REGIS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862 &gt; ORD CUST: 004640551902 AUDAX PRIVATE DEBT LLC P.O BOX 27025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841 &gt; ORD CUST: 359681613238 ALTER DOMUS (US) LLC 225 W. WASHINGTO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Recon engine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 all my example I am considering Nov ‘23 data from both files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 engine building of rules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Check if there is a Wire is a Wire reference Number (T→Col BT). If this is present these are the first set of values we will match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Check for reporting Currency (T→Col i)→ usually these will match in both files. Here it is USD for all transaction, but in future these transactions can also be separated out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Check for exact amounts on both files. Check for settled date (B→Col B) in Base File and Cash Post Date (T→col AF) from both sides. If they match perfectly thats the first set of reconciliation. Values to match in B→ col H, T→Col AW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(B→ R442, T→R842) (B→ 459, T→ 875). (B→458, T→876) &lt;last two records’ dates don’t match, they differ by a dat&gt;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Both are titles ad Misc Fee on BAse Files so we can make a rule that check for Misc fee and date and match them off.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Keep the wire reference for the specific translation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On the Base File there is combination of Borrowing and Upfront Fee (Col D) associated with a specific trade. Sum them and check if there is wire for that value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B→R443+44, T→847 </a:t>
            </a:r>
            <a:r>
              <a:rPr b="1" lang="en"/>
              <a:t>&lt;DONE&gt;</a:t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 On the Base File there is combination of Buy and Upfront Fee (Col D) associated with a specific trade. Sum them and check if there is one or more wire for that value for that same date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B→453+454,  T→867+868 </a:t>
            </a:r>
            <a:r>
              <a:rPr b="1" lang="en"/>
              <a:t>&lt;DONE&gt;</a:t>
            </a:r>
            <a:endParaRPr b="1"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B→ Check for Buy+Commitment Fee+Upfront Fee and sum transaction for same date 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B→447+448=449, T→848+849+850 </a:t>
            </a:r>
            <a:r>
              <a:rPr b="1" lang="en"/>
              <a:t>&lt;DONE&gt;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Sum Libor Interest in Base Files for same values as in Col F for same date and match with Target file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(B→456+457, T→870), (B→450+451, T→853)   (B→ 462+463+464+465 , T→ 889) &lt;missing out on the last record validation date mismatch&gt;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Checking where wire reference number is not present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B → Libor Borrowing to T→ Money Transfer Credit (Col X)--. this is always from ING Trans Description 1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(B→ 446, T→ 846), (B→455, T→ 866)--&gt; &lt;yet to validate&gt;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B→ Interest to  T→ Money Transfer Credit (Col X) (These are recurring and we need to make sure that Interest for Asset 1 will be received from same bank in the future. Bank Names are given in Drans Cescript 1  - Col X)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eriod"/>
            </a:pPr>
            <a:r>
              <a:rPr lang="en" sz="1200">
                <a:solidFill>
                  <a:schemeClr val="dk1"/>
                </a:solidFill>
              </a:rPr>
              <a:t>(B→ R467, T→894), (B→ 460, T→873) </a:t>
            </a:r>
            <a:r>
              <a:rPr b="1" lang="en" sz="1200">
                <a:solidFill>
                  <a:schemeClr val="dk1"/>
                </a:solidFill>
              </a:rPr>
              <a:t>(B→ 468, T→ 886)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(B→ 469,T→ 883)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b="1" lang="en" sz="1200">
                <a:solidFill>
                  <a:schemeClr val="dk1"/>
                </a:solidFill>
              </a:rPr>
              <a:t>(B→ 452, t→ 862) (B441, T841)</a:t>
            </a:r>
            <a:r>
              <a:rPr lang="en" sz="1200">
                <a:solidFill>
                  <a:schemeClr val="dk1"/>
                </a:solidFill>
              </a:rPr>
              <a:t> (B446 to T887) &lt;not clear&gt;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