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
  </p:notesMasterIdLst>
  <p:sldIdLst>
    <p:sldId id="256" r:id="rId2"/>
  </p:sldIdLst>
  <p:sldSz cx="10691813" cy="15087600"/>
  <p:notesSz cx="20091400" cy="20091400"/>
  <p:embeddedFontLst>
    <p:embeddedFont>
      <p:font typeface="Caladea" panose="020B0604020202020204" charset="0"/>
      <p:regular r:id="rId4"/>
      <p:bold r:id="rId5"/>
      <p:italic r:id="rId6"/>
      <p:boldItalic r:id="rId7"/>
    </p:embeddedFont>
    <p:embeddedFont>
      <p:font typeface="Comic Sans MS" panose="030F0702030302020204" pitchFamily="66" charset="0"/>
      <p:regular r:id="rId8"/>
      <p:bold r:id="rId9"/>
      <p:italic r:id="rId10"/>
      <p:boldItalic r:id="rId11"/>
    </p:embeddedFont>
    <p:embeddedFont>
      <p:font typeface="Trebuchet MS" panose="020B0603020202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3">
          <p15:clr>
            <a:srgbClr val="A4A3A4"/>
          </p15:clr>
        </p15:guide>
        <p15:guide id="2" pos="11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608" y="-586"/>
      </p:cViewPr>
      <p:guideLst>
        <p:guide orient="horz" pos="2163"/>
        <p:guide pos="11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49225" y="1506850"/>
            <a:ext cx="13394925" cy="753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09125" y="9543400"/>
            <a:ext cx="16073100" cy="90411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2009125" y="9543400"/>
            <a:ext cx="16073100" cy="9041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 name="Google Shape;45;p1:notes"/>
          <p:cNvSpPr>
            <a:spLocks noGrp="1" noRot="1" noChangeAspect="1"/>
          </p:cNvSpPr>
          <p:nvPr>
            <p:ph type="sldImg" idx="2"/>
          </p:nvPr>
        </p:nvSpPr>
        <p:spPr>
          <a:xfrm>
            <a:off x="7377113" y="1506538"/>
            <a:ext cx="5338762" cy="7534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ftr" idx="11"/>
          </p:nvPr>
        </p:nvSpPr>
        <p:spPr>
          <a:xfrm>
            <a:off x="3635217" y="14031470"/>
            <a:ext cx="3421380" cy="177741"/>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534592" y="14031470"/>
            <a:ext cx="2459117" cy="177741"/>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7698106" y="14031470"/>
            <a:ext cx="2459117" cy="17774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155">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801888" y="4677158"/>
            <a:ext cx="9088041"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603774" y="8449058"/>
            <a:ext cx="7484269"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3635217" y="14031470"/>
            <a:ext cx="3421380" cy="177741"/>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534592" y="14031470"/>
            <a:ext cx="2459117" cy="177741"/>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7698106" y="14031470"/>
            <a:ext cx="2459117" cy="17774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155">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534591" y="603506"/>
            <a:ext cx="9622632"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534591" y="3470150"/>
            <a:ext cx="9622632" cy="27699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635217" y="14031470"/>
            <a:ext cx="3421380" cy="177741"/>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534592" y="14031470"/>
            <a:ext cx="2459117" cy="177741"/>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698106" y="14031470"/>
            <a:ext cx="2459117" cy="17774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155">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4591" y="603506"/>
            <a:ext cx="9622632"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534591" y="3470150"/>
            <a:ext cx="4650939" cy="27699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5"/>
          <p:cNvSpPr txBox="1">
            <a:spLocks noGrp="1"/>
          </p:cNvSpPr>
          <p:nvPr>
            <p:ph type="body" idx="2"/>
          </p:nvPr>
        </p:nvSpPr>
        <p:spPr>
          <a:xfrm>
            <a:off x="5506284" y="3470150"/>
            <a:ext cx="4650939" cy="27699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635217" y="14031470"/>
            <a:ext cx="3421380" cy="177741"/>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534592" y="14031470"/>
            <a:ext cx="2459117" cy="177741"/>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7698106" y="14031470"/>
            <a:ext cx="2459117" cy="17774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155">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534591" y="603506"/>
            <a:ext cx="9622632"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635217" y="14031470"/>
            <a:ext cx="3421380" cy="177741"/>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dt" idx="10"/>
          </p:nvPr>
        </p:nvSpPr>
        <p:spPr>
          <a:xfrm>
            <a:off x="534592" y="14031470"/>
            <a:ext cx="2459117" cy="177741"/>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7698106" y="14031470"/>
            <a:ext cx="2459117" cy="17774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155">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5451673" y="2044346"/>
            <a:ext cx="5173229" cy="12061020"/>
          </a:xfrm>
          <a:custGeom>
            <a:avLst/>
            <a:gdLst/>
            <a:ahLst/>
            <a:cxnLst/>
            <a:rect l="l" t="t" r="r" b="b"/>
            <a:pathLst>
              <a:path w="9721215" h="16061055" extrusionOk="0">
                <a:moveTo>
                  <a:pt x="0" y="248517"/>
                </a:moveTo>
                <a:lnTo>
                  <a:pt x="4072" y="203846"/>
                </a:lnTo>
                <a:lnTo>
                  <a:pt x="15490" y="161822"/>
                </a:lnTo>
                <a:lnTo>
                  <a:pt x="33878" y="123122"/>
                </a:lnTo>
                <a:lnTo>
                  <a:pt x="58388" y="88344"/>
                </a:lnTo>
                <a:lnTo>
                  <a:pt x="88344" y="58388"/>
                </a:lnTo>
                <a:lnTo>
                  <a:pt x="123097" y="33903"/>
                </a:lnTo>
                <a:lnTo>
                  <a:pt x="161822" y="15490"/>
                </a:lnTo>
                <a:lnTo>
                  <a:pt x="203821" y="4072"/>
                </a:lnTo>
                <a:lnTo>
                  <a:pt x="248492" y="0"/>
                </a:lnTo>
                <a:lnTo>
                  <a:pt x="9472534" y="0"/>
                </a:lnTo>
                <a:lnTo>
                  <a:pt x="9517206" y="4072"/>
                </a:lnTo>
                <a:lnTo>
                  <a:pt x="9559230" y="15490"/>
                </a:lnTo>
                <a:lnTo>
                  <a:pt x="9597930" y="33903"/>
                </a:lnTo>
                <a:lnTo>
                  <a:pt x="9632583" y="58388"/>
                </a:lnTo>
                <a:lnTo>
                  <a:pt x="9662539" y="88344"/>
                </a:lnTo>
                <a:lnTo>
                  <a:pt x="9687149" y="123122"/>
                </a:lnTo>
                <a:lnTo>
                  <a:pt x="9705437" y="161822"/>
                </a:lnTo>
                <a:lnTo>
                  <a:pt x="9716980" y="203846"/>
                </a:lnTo>
                <a:lnTo>
                  <a:pt x="9721052" y="248517"/>
                </a:lnTo>
                <a:lnTo>
                  <a:pt x="9721052" y="15812525"/>
                </a:lnTo>
                <a:lnTo>
                  <a:pt x="9716980" y="15857222"/>
                </a:lnTo>
                <a:lnTo>
                  <a:pt x="9705437" y="15899220"/>
                </a:lnTo>
                <a:lnTo>
                  <a:pt x="9687149" y="15937921"/>
                </a:lnTo>
                <a:lnTo>
                  <a:pt x="9662539" y="15972699"/>
                </a:lnTo>
                <a:lnTo>
                  <a:pt x="9632583" y="16002530"/>
                </a:lnTo>
                <a:lnTo>
                  <a:pt x="9597930" y="16027165"/>
                </a:lnTo>
                <a:lnTo>
                  <a:pt x="9559230" y="16045428"/>
                </a:lnTo>
                <a:lnTo>
                  <a:pt x="9517206" y="16056971"/>
                </a:lnTo>
                <a:lnTo>
                  <a:pt x="9472534" y="16061043"/>
                </a:lnTo>
                <a:lnTo>
                  <a:pt x="248492" y="16061043"/>
                </a:lnTo>
                <a:lnTo>
                  <a:pt x="203821" y="16056971"/>
                </a:lnTo>
                <a:lnTo>
                  <a:pt x="161822" y="16045428"/>
                </a:lnTo>
                <a:lnTo>
                  <a:pt x="123097" y="16027165"/>
                </a:lnTo>
                <a:lnTo>
                  <a:pt x="88344" y="16002530"/>
                </a:lnTo>
                <a:lnTo>
                  <a:pt x="58388" y="15972699"/>
                </a:lnTo>
                <a:lnTo>
                  <a:pt x="33878" y="15937921"/>
                </a:lnTo>
                <a:lnTo>
                  <a:pt x="15490" y="15899220"/>
                </a:lnTo>
                <a:lnTo>
                  <a:pt x="4072" y="15857222"/>
                </a:lnTo>
                <a:lnTo>
                  <a:pt x="0" y="15812525"/>
                </a:lnTo>
                <a:lnTo>
                  <a:pt x="0" y="24851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615">
              <a:solidFill>
                <a:schemeClr val="dk1"/>
              </a:solidFill>
              <a:latin typeface="Calibri"/>
              <a:ea typeface="Calibri"/>
              <a:cs typeface="Calibri"/>
              <a:sym typeface="Calibri"/>
            </a:endParaRPr>
          </a:p>
        </p:txBody>
      </p:sp>
      <p:sp>
        <p:nvSpPr>
          <p:cNvPr id="7" name="Google Shape;7;p1"/>
          <p:cNvSpPr/>
          <p:nvPr/>
        </p:nvSpPr>
        <p:spPr>
          <a:xfrm>
            <a:off x="53088" y="14168641"/>
            <a:ext cx="5317521" cy="828292"/>
          </a:xfrm>
          <a:custGeom>
            <a:avLst/>
            <a:gdLst/>
            <a:ahLst/>
            <a:cxnLst/>
            <a:rect l="l" t="t" r="r" b="b"/>
            <a:pathLst>
              <a:path w="9992360" h="1102994" extrusionOk="0">
                <a:moveTo>
                  <a:pt x="0" y="183733"/>
                </a:moveTo>
                <a:lnTo>
                  <a:pt x="6558" y="134889"/>
                </a:lnTo>
                <a:lnTo>
                  <a:pt x="25076" y="90992"/>
                </a:lnTo>
                <a:lnTo>
                  <a:pt x="53798" y="53815"/>
                </a:lnTo>
                <a:lnTo>
                  <a:pt x="90972" y="25084"/>
                </a:lnTo>
                <a:lnTo>
                  <a:pt x="134847" y="6545"/>
                </a:lnTo>
                <a:lnTo>
                  <a:pt x="183673" y="0"/>
                </a:lnTo>
                <a:lnTo>
                  <a:pt x="9808352" y="0"/>
                </a:lnTo>
                <a:lnTo>
                  <a:pt x="9857096" y="6545"/>
                </a:lnTo>
                <a:lnTo>
                  <a:pt x="9901018" y="25084"/>
                </a:lnTo>
                <a:lnTo>
                  <a:pt x="9938195" y="53815"/>
                </a:lnTo>
                <a:lnTo>
                  <a:pt x="9966877" y="90992"/>
                </a:lnTo>
                <a:lnTo>
                  <a:pt x="9985415" y="134889"/>
                </a:lnTo>
                <a:lnTo>
                  <a:pt x="9992011" y="183733"/>
                </a:lnTo>
                <a:lnTo>
                  <a:pt x="9992011" y="918669"/>
                </a:lnTo>
                <a:lnTo>
                  <a:pt x="9985415" y="967513"/>
                </a:lnTo>
                <a:lnTo>
                  <a:pt x="9966877" y="1011410"/>
                </a:lnTo>
                <a:lnTo>
                  <a:pt x="9938195" y="1048586"/>
                </a:lnTo>
                <a:lnTo>
                  <a:pt x="9901018" y="1077318"/>
                </a:lnTo>
                <a:lnTo>
                  <a:pt x="9857096" y="1095832"/>
                </a:lnTo>
                <a:lnTo>
                  <a:pt x="9808352" y="1102402"/>
                </a:lnTo>
                <a:lnTo>
                  <a:pt x="183673" y="1102402"/>
                </a:lnTo>
                <a:lnTo>
                  <a:pt x="134847" y="1095832"/>
                </a:lnTo>
                <a:lnTo>
                  <a:pt x="90972" y="1077318"/>
                </a:lnTo>
                <a:lnTo>
                  <a:pt x="53798" y="1048586"/>
                </a:lnTo>
                <a:lnTo>
                  <a:pt x="25076" y="1011410"/>
                </a:lnTo>
                <a:lnTo>
                  <a:pt x="6558" y="967513"/>
                </a:lnTo>
                <a:lnTo>
                  <a:pt x="0" y="918669"/>
                </a:lnTo>
                <a:lnTo>
                  <a:pt x="0" y="18373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615">
              <a:solidFill>
                <a:schemeClr val="dk1"/>
              </a:solidFill>
              <a:latin typeface="Calibri"/>
              <a:ea typeface="Calibri"/>
              <a:cs typeface="Calibri"/>
              <a:sym typeface="Calibri"/>
            </a:endParaRPr>
          </a:p>
        </p:txBody>
      </p:sp>
      <p:sp>
        <p:nvSpPr>
          <p:cNvPr id="8" name="Google Shape;8;p1"/>
          <p:cNvSpPr/>
          <p:nvPr/>
        </p:nvSpPr>
        <p:spPr>
          <a:xfrm>
            <a:off x="53088" y="66905"/>
            <a:ext cx="10562051" cy="1791056"/>
          </a:xfrm>
          <a:custGeom>
            <a:avLst/>
            <a:gdLst/>
            <a:ahLst/>
            <a:cxnLst/>
            <a:rect l="l" t="t" r="r" b="b"/>
            <a:pathLst>
              <a:path w="19847560" h="2385060" extrusionOk="0">
                <a:moveTo>
                  <a:pt x="0" y="250787"/>
                </a:moveTo>
                <a:lnTo>
                  <a:pt x="4038" y="205603"/>
                </a:lnTo>
                <a:lnTo>
                  <a:pt x="15685" y="163215"/>
                </a:lnTo>
                <a:lnTo>
                  <a:pt x="34228" y="124124"/>
                </a:lnTo>
                <a:lnTo>
                  <a:pt x="58964" y="89222"/>
                </a:lnTo>
                <a:lnTo>
                  <a:pt x="89195" y="59016"/>
                </a:lnTo>
                <a:lnTo>
                  <a:pt x="124186" y="34267"/>
                </a:lnTo>
                <a:lnTo>
                  <a:pt x="163251" y="15738"/>
                </a:lnTo>
                <a:lnTo>
                  <a:pt x="205667" y="4061"/>
                </a:lnTo>
                <a:lnTo>
                  <a:pt x="250736" y="0"/>
                </a:lnTo>
                <a:lnTo>
                  <a:pt x="19596288" y="0"/>
                </a:lnTo>
                <a:lnTo>
                  <a:pt x="19641484" y="4061"/>
                </a:lnTo>
                <a:lnTo>
                  <a:pt x="19683857" y="15738"/>
                </a:lnTo>
                <a:lnTo>
                  <a:pt x="19722957" y="34267"/>
                </a:lnTo>
                <a:lnTo>
                  <a:pt x="19757860" y="59016"/>
                </a:lnTo>
                <a:lnTo>
                  <a:pt x="19788191" y="89222"/>
                </a:lnTo>
                <a:lnTo>
                  <a:pt x="19812926" y="124124"/>
                </a:lnTo>
                <a:lnTo>
                  <a:pt x="19831464" y="163215"/>
                </a:lnTo>
                <a:lnTo>
                  <a:pt x="19843007" y="205603"/>
                </a:lnTo>
                <a:lnTo>
                  <a:pt x="19847079" y="250787"/>
                </a:lnTo>
                <a:lnTo>
                  <a:pt x="19847079" y="2133847"/>
                </a:lnTo>
                <a:lnTo>
                  <a:pt x="19843007" y="2178903"/>
                </a:lnTo>
                <a:lnTo>
                  <a:pt x="19831464" y="2221294"/>
                </a:lnTo>
                <a:lnTo>
                  <a:pt x="19812926" y="2260384"/>
                </a:lnTo>
                <a:lnTo>
                  <a:pt x="19788191" y="2295285"/>
                </a:lnTo>
                <a:lnTo>
                  <a:pt x="19757860" y="2325618"/>
                </a:lnTo>
                <a:lnTo>
                  <a:pt x="19722957" y="2350240"/>
                </a:lnTo>
                <a:lnTo>
                  <a:pt x="19683857" y="2368895"/>
                </a:lnTo>
                <a:lnTo>
                  <a:pt x="19641484" y="2380446"/>
                </a:lnTo>
                <a:lnTo>
                  <a:pt x="19596288" y="2384508"/>
                </a:lnTo>
                <a:lnTo>
                  <a:pt x="250736" y="2384508"/>
                </a:lnTo>
                <a:lnTo>
                  <a:pt x="205667" y="2380446"/>
                </a:lnTo>
                <a:lnTo>
                  <a:pt x="163251" y="2368895"/>
                </a:lnTo>
                <a:lnTo>
                  <a:pt x="124186" y="2350240"/>
                </a:lnTo>
                <a:lnTo>
                  <a:pt x="89195" y="2325618"/>
                </a:lnTo>
                <a:lnTo>
                  <a:pt x="58964" y="2295285"/>
                </a:lnTo>
                <a:lnTo>
                  <a:pt x="34228" y="2260384"/>
                </a:lnTo>
                <a:lnTo>
                  <a:pt x="15685" y="2221294"/>
                </a:lnTo>
                <a:lnTo>
                  <a:pt x="4038" y="2178903"/>
                </a:lnTo>
                <a:lnTo>
                  <a:pt x="0" y="2133847"/>
                </a:lnTo>
                <a:lnTo>
                  <a:pt x="0" y="25078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615">
              <a:solidFill>
                <a:schemeClr val="dk1"/>
              </a:solidFill>
              <a:latin typeface="Calibri"/>
              <a:ea typeface="Calibri"/>
              <a:cs typeface="Calibri"/>
              <a:sym typeface="Calibri"/>
            </a:endParaRPr>
          </a:p>
        </p:txBody>
      </p:sp>
      <p:sp>
        <p:nvSpPr>
          <p:cNvPr id="9" name="Google Shape;9;p1"/>
          <p:cNvSpPr/>
          <p:nvPr/>
        </p:nvSpPr>
        <p:spPr>
          <a:xfrm>
            <a:off x="74160" y="1920837"/>
            <a:ext cx="5316845" cy="12061020"/>
          </a:xfrm>
          <a:custGeom>
            <a:avLst/>
            <a:gdLst/>
            <a:ahLst/>
            <a:cxnLst/>
            <a:rect l="l" t="t" r="r" b="b"/>
            <a:pathLst>
              <a:path w="9991090" h="16061055" extrusionOk="0">
                <a:moveTo>
                  <a:pt x="0" y="255338"/>
                </a:moveTo>
                <a:lnTo>
                  <a:pt x="4111" y="209417"/>
                </a:lnTo>
                <a:lnTo>
                  <a:pt x="15977" y="166244"/>
                </a:lnTo>
                <a:lnTo>
                  <a:pt x="34862" y="126395"/>
                </a:lnTo>
                <a:lnTo>
                  <a:pt x="60056" y="90867"/>
                </a:lnTo>
                <a:lnTo>
                  <a:pt x="90833" y="60012"/>
                </a:lnTo>
                <a:lnTo>
                  <a:pt x="126470" y="34902"/>
                </a:lnTo>
                <a:lnTo>
                  <a:pt x="166260" y="15989"/>
                </a:lnTo>
                <a:lnTo>
                  <a:pt x="209460" y="4047"/>
                </a:lnTo>
                <a:lnTo>
                  <a:pt x="255356" y="0"/>
                </a:lnTo>
                <a:lnTo>
                  <a:pt x="9735251" y="0"/>
                </a:lnTo>
                <a:lnTo>
                  <a:pt x="9781197" y="4047"/>
                </a:lnTo>
                <a:lnTo>
                  <a:pt x="9824470" y="15989"/>
                </a:lnTo>
                <a:lnTo>
                  <a:pt x="9864195" y="34902"/>
                </a:lnTo>
                <a:lnTo>
                  <a:pt x="9899872" y="60012"/>
                </a:lnTo>
                <a:lnTo>
                  <a:pt x="9930578" y="90867"/>
                </a:lnTo>
                <a:lnTo>
                  <a:pt x="9955837" y="126395"/>
                </a:lnTo>
                <a:lnTo>
                  <a:pt x="9974750" y="166244"/>
                </a:lnTo>
                <a:lnTo>
                  <a:pt x="9986542" y="209417"/>
                </a:lnTo>
                <a:lnTo>
                  <a:pt x="9990740" y="255338"/>
                </a:lnTo>
                <a:lnTo>
                  <a:pt x="9990740" y="15805680"/>
                </a:lnTo>
                <a:lnTo>
                  <a:pt x="9986542" y="15851601"/>
                </a:lnTo>
                <a:lnTo>
                  <a:pt x="9974750" y="15894773"/>
                </a:lnTo>
                <a:lnTo>
                  <a:pt x="9955837" y="15934498"/>
                </a:lnTo>
                <a:lnTo>
                  <a:pt x="9930578" y="15970151"/>
                </a:lnTo>
                <a:lnTo>
                  <a:pt x="9899872" y="16001006"/>
                </a:lnTo>
                <a:lnTo>
                  <a:pt x="9864195" y="16026115"/>
                </a:lnTo>
                <a:lnTo>
                  <a:pt x="9824470" y="16045028"/>
                </a:lnTo>
                <a:lnTo>
                  <a:pt x="9781197" y="16056971"/>
                </a:lnTo>
                <a:lnTo>
                  <a:pt x="9735251" y="16061018"/>
                </a:lnTo>
                <a:lnTo>
                  <a:pt x="255356" y="16061018"/>
                </a:lnTo>
                <a:lnTo>
                  <a:pt x="209460" y="16056971"/>
                </a:lnTo>
                <a:lnTo>
                  <a:pt x="166260" y="16045028"/>
                </a:lnTo>
                <a:lnTo>
                  <a:pt x="126470" y="16026115"/>
                </a:lnTo>
                <a:lnTo>
                  <a:pt x="90833" y="16001006"/>
                </a:lnTo>
                <a:lnTo>
                  <a:pt x="60056" y="15970151"/>
                </a:lnTo>
                <a:lnTo>
                  <a:pt x="34862" y="15934498"/>
                </a:lnTo>
                <a:lnTo>
                  <a:pt x="15977" y="15894773"/>
                </a:lnTo>
                <a:lnTo>
                  <a:pt x="4111" y="15851601"/>
                </a:lnTo>
                <a:lnTo>
                  <a:pt x="0" y="15805680"/>
                </a:lnTo>
                <a:lnTo>
                  <a:pt x="0" y="25533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615">
              <a:solidFill>
                <a:schemeClr val="dk1"/>
              </a:solidFill>
              <a:latin typeface="Calibri"/>
              <a:ea typeface="Calibri"/>
              <a:cs typeface="Calibri"/>
              <a:sym typeface="Calibri"/>
            </a:endParaRPr>
          </a:p>
        </p:txBody>
      </p:sp>
      <p:sp>
        <p:nvSpPr>
          <p:cNvPr id="10" name="Google Shape;10;p1"/>
          <p:cNvSpPr txBox="1">
            <a:spLocks noGrp="1"/>
          </p:cNvSpPr>
          <p:nvPr>
            <p:ph type="title"/>
          </p:nvPr>
        </p:nvSpPr>
        <p:spPr>
          <a:xfrm>
            <a:off x="534591" y="603506"/>
            <a:ext cx="9622632" cy="27699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34591" y="3470150"/>
            <a:ext cx="9622632" cy="27699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3635217" y="14031470"/>
            <a:ext cx="3421380" cy="177741"/>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155">
                <a:solidFill>
                  <a:srgbClr val="888888"/>
                </a:solidFill>
                <a:latin typeface="Calibri"/>
                <a:ea typeface="Calibri"/>
                <a:cs typeface="Calibri"/>
                <a:sym typeface="Calibri"/>
              </a:defRPr>
            </a:lvl1pPr>
            <a:lvl2pPr marR="0" lvl="1"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534592" y="14031470"/>
            <a:ext cx="2459117" cy="177741"/>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155">
                <a:solidFill>
                  <a:srgbClr val="888888"/>
                </a:solidFill>
                <a:latin typeface="Calibri"/>
                <a:ea typeface="Calibri"/>
                <a:cs typeface="Calibri"/>
                <a:sym typeface="Calibri"/>
              </a:defRPr>
            </a:lvl1pPr>
            <a:lvl2pPr marR="0" lvl="1"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155"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7698106" y="14031470"/>
            <a:ext cx="2459117" cy="177741"/>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155">
                <a:solidFill>
                  <a:srgbClr val="888888"/>
                </a:solidFill>
                <a:latin typeface="Calibri"/>
                <a:ea typeface="Calibri"/>
                <a:cs typeface="Calibri"/>
                <a:sym typeface="Calibri"/>
              </a:defRPr>
            </a:lvl1pPr>
            <a:lvl2pPr marL="0" marR="0" lvl="1" indent="0" algn="r" rtl="0">
              <a:spcBef>
                <a:spcPts val="0"/>
              </a:spcBef>
              <a:buNone/>
              <a:defRPr sz="1155">
                <a:solidFill>
                  <a:srgbClr val="888888"/>
                </a:solidFill>
                <a:latin typeface="Calibri"/>
                <a:ea typeface="Calibri"/>
                <a:cs typeface="Calibri"/>
                <a:sym typeface="Calibri"/>
              </a:defRPr>
            </a:lvl2pPr>
            <a:lvl3pPr marL="0" marR="0" lvl="2" indent="0" algn="r" rtl="0">
              <a:spcBef>
                <a:spcPts val="0"/>
              </a:spcBef>
              <a:buNone/>
              <a:defRPr sz="1155">
                <a:solidFill>
                  <a:srgbClr val="888888"/>
                </a:solidFill>
                <a:latin typeface="Calibri"/>
                <a:ea typeface="Calibri"/>
                <a:cs typeface="Calibri"/>
                <a:sym typeface="Calibri"/>
              </a:defRPr>
            </a:lvl3pPr>
            <a:lvl4pPr marL="0" marR="0" lvl="3" indent="0" algn="r" rtl="0">
              <a:spcBef>
                <a:spcPts val="0"/>
              </a:spcBef>
              <a:buNone/>
              <a:defRPr sz="1155">
                <a:solidFill>
                  <a:srgbClr val="888888"/>
                </a:solidFill>
                <a:latin typeface="Calibri"/>
                <a:ea typeface="Calibri"/>
                <a:cs typeface="Calibri"/>
                <a:sym typeface="Calibri"/>
              </a:defRPr>
            </a:lvl4pPr>
            <a:lvl5pPr marL="0" marR="0" lvl="4" indent="0" algn="r" rtl="0">
              <a:spcBef>
                <a:spcPts val="0"/>
              </a:spcBef>
              <a:buNone/>
              <a:defRPr sz="1155">
                <a:solidFill>
                  <a:srgbClr val="888888"/>
                </a:solidFill>
                <a:latin typeface="Calibri"/>
                <a:ea typeface="Calibri"/>
                <a:cs typeface="Calibri"/>
                <a:sym typeface="Calibri"/>
              </a:defRPr>
            </a:lvl5pPr>
            <a:lvl6pPr marL="0" marR="0" lvl="5" indent="0" algn="r" rtl="0">
              <a:spcBef>
                <a:spcPts val="0"/>
              </a:spcBef>
              <a:buNone/>
              <a:defRPr sz="1155">
                <a:solidFill>
                  <a:srgbClr val="888888"/>
                </a:solidFill>
                <a:latin typeface="Calibri"/>
                <a:ea typeface="Calibri"/>
                <a:cs typeface="Calibri"/>
                <a:sym typeface="Calibri"/>
              </a:defRPr>
            </a:lvl6pPr>
            <a:lvl7pPr marL="0" marR="0" lvl="6" indent="0" algn="r" rtl="0">
              <a:spcBef>
                <a:spcPts val="0"/>
              </a:spcBef>
              <a:buNone/>
              <a:defRPr sz="1155">
                <a:solidFill>
                  <a:srgbClr val="888888"/>
                </a:solidFill>
                <a:latin typeface="Calibri"/>
                <a:ea typeface="Calibri"/>
                <a:cs typeface="Calibri"/>
                <a:sym typeface="Calibri"/>
              </a:defRPr>
            </a:lvl7pPr>
            <a:lvl8pPr marL="0" marR="0" lvl="7" indent="0" algn="r" rtl="0">
              <a:spcBef>
                <a:spcPts val="0"/>
              </a:spcBef>
              <a:buNone/>
              <a:defRPr sz="1155">
                <a:solidFill>
                  <a:srgbClr val="888888"/>
                </a:solidFill>
                <a:latin typeface="Calibri"/>
                <a:ea typeface="Calibri"/>
                <a:cs typeface="Calibri"/>
                <a:sym typeface="Calibri"/>
              </a:defRPr>
            </a:lvl8pPr>
            <a:lvl9pPr marL="0" marR="0" lvl="8" indent="0" algn="r" rtl="0">
              <a:spcBef>
                <a:spcPts val="0"/>
              </a:spcBef>
              <a:buNone/>
              <a:defRPr sz="1155">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8" name="Google Shape;48;p7"/>
          <p:cNvSpPr txBox="1"/>
          <p:nvPr/>
        </p:nvSpPr>
        <p:spPr>
          <a:xfrm>
            <a:off x="2975053" y="174376"/>
            <a:ext cx="5206277" cy="745126"/>
          </a:xfrm>
          <a:prstGeom prst="rect">
            <a:avLst/>
          </a:prstGeom>
          <a:noFill/>
          <a:ln>
            <a:noFill/>
          </a:ln>
        </p:spPr>
        <p:txBody>
          <a:bodyPr spcFirstLastPara="1" wrap="square" lIns="0" tIns="6400" rIns="0" bIns="0" anchor="t" anchorCtr="0">
            <a:spAutoFit/>
          </a:bodyPr>
          <a:lstStyle/>
          <a:p>
            <a:pPr marL="6759" algn="ctr"/>
            <a:r>
              <a:rPr lang="en-US" sz="2400" b="1" dirty="0">
                <a:solidFill>
                  <a:srgbClr val="0000FF"/>
                </a:solidFill>
                <a:latin typeface="Trebuchet MS"/>
                <a:ea typeface="Trebuchet MS"/>
                <a:cs typeface="Trebuchet MS"/>
                <a:sym typeface="Trebuchet MS"/>
              </a:rPr>
              <a:t>Title: Shared Memory Allocation in Ubuntu and Linux</a:t>
            </a:r>
            <a:endParaRPr sz="2400" b="1" dirty="0">
              <a:solidFill>
                <a:schemeClr val="dk1"/>
              </a:solidFill>
              <a:latin typeface="Trebuchet MS"/>
              <a:ea typeface="Trebuchet MS"/>
              <a:cs typeface="Trebuchet MS"/>
              <a:sym typeface="Trebuchet MS"/>
            </a:endParaRPr>
          </a:p>
        </p:txBody>
      </p:sp>
      <p:sp>
        <p:nvSpPr>
          <p:cNvPr id="49" name="Google Shape;49;p7"/>
          <p:cNvSpPr txBox="1"/>
          <p:nvPr/>
        </p:nvSpPr>
        <p:spPr>
          <a:xfrm>
            <a:off x="8599516" y="1187200"/>
            <a:ext cx="2092297" cy="511729"/>
          </a:xfrm>
          <a:prstGeom prst="rect">
            <a:avLst/>
          </a:prstGeom>
          <a:noFill/>
          <a:ln>
            <a:noFill/>
          </a:ln>
        </p:spPr>
        <p:txBody>
          <a:bodyPr spcFirstLastPara="1" wrap="square" lIns="0" tIns="6400" rIns="0" bIns="0" anchor="t" anchorCtr="0">
            <a:spAutoFit/>
          </a:bodyPr>
          <a:lstStyle/>
          <a:p>
            <a:pPr marL="6759" marR="0" lvl="0" indent="0" algn="l" rtl="0">
              <a:spcBef>
                <a:spcPts val="0"/>
              </a:spcBef>
              <a:spcAft>
                <a:spcPts val="0"/>
              </a:spcAft>
              <a:buNone/>
            </a:pPr>
            <a:r>
              <a:rPr lang="en-US" sz="1600" b="1" dirty="0">
                <a:solidFill>
                  <a:schemeClr val="tx1"/>
                </a:solidFill>
                <a:latin typeface="Times New Roman"/>
                <a:ea typeface="Times New Roman"/>
                <a:cs typeface="Times New Roman"/>
                <a:sym typeface="Times New Roman"/>
              </a:rPr>
              <a:t>Guide Information: </a:t>
            </a:r>
            <a:endParaRPr dirty="0">
              <a:solidFill>
                <a:schemeClr val="tx1"/>
              </a:solidFill>
            </a:endParaRPr>
          </a:p>
          <a:p>
            <a:pPr marL="6759" lvl="0">
              <a:spcBef>
                <a:spcPts val="51"/>
              </a:spcBef>
            </a:pPr>
            <a:r>
              <a:rPr lang="en-US" sz="1600" b="1" dirty="0">
                <a:solidFill>
                  <a:schemeClr val="tx1"/>
                </a:solidFill>
                <a:latin typeface="Times New Roman"/>
                <a:ea typeface="Times New Roman"/>
                <a:cs typeface="Times New Roman"/>
                <a:sym typeface="Times New Roman"/>
              </a:rPr>
              <a:t>Dr. </a:t>
            </a:r>
            <a:r>
              <a:rPr lang="en-US" sz="1600" b="1">
                <a:solidFill>
                  <a:schemeClr val="tx1"/>
                </a:solidFill>
                <a:latin typeface="Times New Roman"/>
                <a:ea typeface="Times New Roman"/>
                <a:cs typeface="Times New Roman"/>
                <a:sym typeface="Times New Roman"/>
              </a:rPr>
              <a:t>Jyoti Shetty</a:t>
            </a:r>
            <a:endParaRPr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50" name="Google Shape;50;p7"/>
          <p:cNvSpPr txBox="1"/>
          <p:nvPr/>
        </p:nvSpPr>
        <p:spPr>
          <a:xfrm>
            <a:off x="395875" y="14296297"/>
            <a:ext cx="5034343" cy="861376"/>
          </a:xfrm>
          <a:prstGeom prst="rect">
            <a:avLst/>
          </a:prstGeom>
          <a:noFill/>
          <a:ln>
            <a:noFill/>
          </a:ln>
        </p:spPr>
        <p:txBody>
          <a:bodyPr spcFirstLastPara="1" wrap="square" lIns="0" tIns="65200" rIns="0" bIns="0" anchor="t" anchorCtr="0">
            <a:spAutoFit/>
          </a:bodyPr>
          <a:lstStyle/>
          <a:p>
            <a:pPr marL="6759" marR="0" lvl="0" indent="0" algn="ctr" rtl="0">
              <a:spcBef>
                <a:spcPts val="0"/>
              </a:spcBef>
              <a:spcAft>
                <a:spcPts val="0"/>
              </a:spcAft>
              <a:buNone/>
            </a:pPr>
            <a:r>
              <a:rPr lang="en-US" sz="1200" b="1" dirty="0">
                <a:solidFill>
                  <a:schemeClr val="tx1"/>
                </a:solidFill>
                <a:latin typeface="Comic Sans MS"/>
                <a:ea typeface="Comic Sans MS"/>
                <a:cs typeface="Comic Sans MS"/>
                <a:sym typeface="Comic Sans MS"/>
              </a:rPr>
              <a:t>Acknowledgement</a:t>
            </a:r>
            <a:endParaRPr sz="1200" dirty="0">
              <a:solidFill>
                <a:schemeClr val="tx1"/>
              </a:solidFill>
              <a:latin typeface="Comic Sans MS"/>
              <a:ea typeface="Comic Sans MS"/>
              <a:cs typeface="Comic Sans MS"/>
              <a:sym typeface="Comic Sans MS"/>
            </a:endParaRPr>
          </a:p>
          <a:p>
            <a:pPr marL="6759" marR="2704" lvl="0" indent="0" algn="ctr" rtl="0">
              <a:lnSpc>
                <a:spcPct val="100800"/>
              </a:lnSpc>
              <a:spcBef>
                <a:spcPts val="351"/>
              </a:spcBef>
              <a:spcAft>
                <a:spcPts val="0"/>
              </a:spcAft>
              <a:buNone/>
            </a:pPr>
            <a:r>
              <a:rPr lang="en-US" sz="1200" b="1" dirty="0">
                <a:solidFill>
                  <a:schemeClr val="tx1"/>
                </a:solidFill>
                <a:latin typeface="Caladea"/>
                <a:ea typeface="Caladea"/>
                <a:cs typeface="Caladea"/>
                <a:sym typeface="Caladea"/>
              </a:rPr>
              <a:t>We thank Principal and </a:t>
            </a:r>
            <a:r>
              <a:rPr lang="en-US" sz="1200" b="1" dirty="0" err="1">
                <a:solidFill>
                  <a:schemeClr val="tx1"/>
                </a:solidFill>
                <a:latin typeface="Caladea"/>
                <a:ea typeface="Caladea"/>
                <a:cs typeface="Caladea"/>
                <a:sym typeface="Caladea"/>
              </a:rPr>
              <a:t>HoD</a:t>
            </a:r>
            <a:r>
              <a:rPr lang="en-US" sz="1200" b="1" dirty="0">
                <a:solidFill>
                  <a:schemeClr val="tx1"/>
                </a:solidFill>
                <a:latin typeface="Caladea"/>
                <a:ea typeface="Caladea"/>
                <a:cs typeface="Caladea"/>
                <a:sym typeface="Caladea"/>
              </a:rPr>
              <a:t>, Department of Computer Science and Engineering, RVCE for the kind support received for completion </a:t>
            </a:r>
            <a:r>
              <a:rPr lang="en-US" sz="1200" b="1" dirty="0">
                <a:solidFill>
                  <a:schemeClr val="lt1"/>
                </a:solidFill>
                <a:latin typeface="Caladea"/>
                <a:ea typeface="Caladea"/>
                <a:cs typeface="Caladea"/>
                <a:sym typeface="Caladea"/>
              </a:rPr>
              <a:t>of the project.</a:t>
            </a:r>
            <a:endParaRPr sz="1200" dirty="0">
              <a:solidFill>
                <a:schemeClr val="lt1"/>
              </a:solidFill>
              <a:latin typeface="Caladea"/>
              <a:ea typeface="Caladea"/>
              <a:cs typeface="Caladea"/>
              <a:sym typeface="Caladea"/>
            </a:endParaRPr>
          </a:p>
        </p:txBody>
      </p:sp>
      <p:grpSp>
        <p:nvGrpSpPr>
          <p:cNvPr id="51" name="Google Shape;51;p7"/>
          <p:cNvGrpSpPr/>
          <p:nvPr/>
        </p:nvGrpSpPr>
        <p:grpSpPr>
          <a:xfrm>
            <a:off x="0" y="12700"/>
            <a:ext cx="3275804" cy="1154337"/>
            <a:chOff x="166006" y="193419"/>
            <a:chExt cx="6155690" cy="2169160"/>
          </a:xfrm>
        </p:grpSpPr>
        <p:sp>
          <p:nvSpPr>
            <p:cNvPr id="52" name="Google Shape;52;p7"/>
            <p:cNvSpPr/>
            <p:nvPr/>
          </p:nvSpPr>
          <p:spPr>
            <a:xfrm>
              <a:off x="166006" y="193419"/>
              <a:ext cx="6155690" cy="2169160"/>
            </a:xfrm>
            <a:custGeom>
              <a:avLst/>
              <a:gdLst/>
              <a:ahLst/>
              <a:cxnLst/>
              <a:rect l="l" t="t" r="r" b="b"/>
              <a:pathLst>
                <a:path w="6155690" h="2169160" extrusionOk="0">
                  <a:moveTo>
                    <a:pt x="0" y="2168749"/>
                  </a:moveTo>
                  <a:lnTo>
                    <a:pt x="0" y="0"/>
                  </a:lnTo>
                  <a:lnTo>
                    <a:pt x="6155446" y="0"/>
                  </a:lnTo>
                  <a:lnTo>
                    <a:pt x="0" y="2168749"/>
                  </a:lnTo>
                  <a:close/>
                </a:path>
              </a:pathLst>
            </a:custGeom>
            <a:solidFill>
              <a:srgbClr val="00579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615">
                <a:solidFill>
                  <a:schemeClr val="dk1"/>
                </a:solidFill>
                <a:latin typeface="Calibri"/>
                <a:ea typeface="Calibri"/>
                <a:cs typeface="Calibri"/>
                <a:sym typeface="Calibri"/>
              </a:endParaRPr>
            </a:p>
          </p:txBody>
        </p:sp>
        <p:sp>
          <p:nvSpPr>
            <p:cNvPr id="53" name="Google Shape;53;p7"/>
            <p:cNvSpPr/>
            <p:nvPr/>
          </p:nvSpPr>
          <p:spPr>
            <a:xfrm>
              <a:off x="213219" y="289369"/>
              <a:ext cx="1509293" cy="13706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615">
                <a:solidFill>
                  <a:schemeClr val="dk1"/>
                </a:solidFill>
                <a:latin typeface="Calibri"/>
                <a:ea typeface="Calibri"/>
                <a:cs typeface="Calibri"/>
                <a:sym typeface="Calibri"/>
              </a:endParaRPr>
            </a:p>
          </p:txBody>
        </p:sp>
      </p:grpSp>
      <p:sp>
        <p:nvSpPr>
          <p:cNvPr id="54" name="Google Shape;54;p7"/>
          <p:cNvSpPr txBox="1"/>
          <p:nvPr/>
        </p:nvSpPr>
        <p:spPr>
          <a:xfrm>
            <a:off x="9090274" y="127602"/>
            <a:ext cx="1490231" cy="529339"/>
          </a:xfrm>
          <a:prstGeom prst="rect">
            <a:avLst/>
          </a:prstGeom>
          <a:noFill/>
          <a:ln>
            <a:noFill/>
          </a:ln>
        </p:spPr>
        <p:txBody>
          <a:bodyPr spcFirstLastPara="1" wrap="square" lIns="0" tIns="16200" rIns="0" bIns="0" anchor="t" anchorCtr="0">
            <a:spAutoFit/>
          </a:bodyPr>
          <a:lstStyle/>
          <a:p>
            <a:pPr marL="6759" marR="2704" lvl="0" indent="0" algn="l" rtl="0">
              <a:lnSpc>
                <a:spcPct val="119377"/>
              </a:lnSpc>
              <a:spcBef>
                <a:spcPts val="0"/>
              </a:spcBef>
              <a:spcAft>
                <a:spcPts val="0"/>
              </a:spcAft>
              <a:buNone/>
            </a:pPr>
            <a:r>
              <a:rPr lang="en-US" sz="1703" i="1">
                <a:solidFill>
                  <a:srgbClr val="005791"/>
                </a:solidFill>
                <a:latin typeface="Arial"/>
                <a:ea typeface="Arial"/>
                <a:cs typeface="Arial"/>
                <a:sym typeface="Arial"/>
              </a:rPr>
              <a:t>Go, change the  world</a:t>
            </a:r>
            <a:endParaRPr sz="1703">
              <a:solidFill>
                <a:schemeClr val="dk1"/>
              </a:solidFill>
              <a:latin typeface="Arial"/>
              <a:ea typeface="Arial"/>
              <a:cs typeface="Arial"/>
              <a:sym typeface="Arial"/>
            </a:endParaRPr>
          </a:p>
        </p:txBody>
      </p:sp>
      <p:sp>
        <p:nvSpPr>
          <p:cNvPr id="55" name="Google Shape;55;p7"/>
          <p:cNvSpPr txBox="1"/>
          <p:nvPr/>
        </p:nvSpPr>
        <p:spPr>
          <a:xfrm>
            <a:off x="853433" y="0"/>
            <a:ext cx="1787342" cy="395971"/>
          </a:xfrm>
          <a:prstGeom prst="rect">
            <a:avLst/>
          </a:prstGeom>
          <a:noFill/>
          <a:ln>
            <a:noFill/>
          </a:ln>
        </p:spPr>
        <p:txBody>
          <a:bodyPr spcFirstLastPara="1" wrap="square" lIns="0" tIns="54050" rIns="0" bIns="0" anchor="t" anchorCtr="0">
            <a:spAutoFit/>
          </a:bodyPr>
          <a:lstStyle/>
          <a:p>
            <a:pPr marL="6759" marR="0" lvl="0" indent="0" algn="l" rtl="0">
              <a:spcBef>
                <a:spcPts val="0"/>
              </a:spcBef>
              <a:spcAft>
                <a:spcPts val="0"/>
              </a:spcAft>
              <a:buNone/>
            </a:pPr>
            <a:r>
              <a:rPr lang="en-US" sz="1050" b="1">
                <a:solidFill>
                  <a:srgbClr val="FFFFFF"/>
                </a:solidFill>
                <a:latin typeface="Arial"/>
                <a:ea typeface="Arial"/>
                <a:cs typeface="Arial"/>
                <a:sym typeface="Arial"/>
              </a:rPr>
              <a:t>RV</a:t>
            </a:r>
            <a:endParaRPr sz="1050">
              <a:solidFill>
                <a:schemeClr val="dk1"/>
              </a:solidFill>
              <a:latin typeface="Arial"/>
              <a:ea typeface="Arial"/>
              <a:cs typeface="Arial"/>
              <a:sym typeface="Arial"/>
            </a:endParaRPr>
          </a:p>
          <a:p>
            <a:pPr marL="6759" marR="2704" lvl="0" indent="0" algn="l" rtl="0">
              <a:lnSpc>
                <a:spcPct val="118900"/>
              </a:lnSpc>
              <a:spcBef>
                <a:spcPts val="0"/>
              </a:spcBef>
              <a:spcAft>
                <a:spcPts val="0"/>
              </a:spcAft>
              <a:buNone/>
            </a:pPr>
            <a:r>
              <a:rPr lang="en-US" sz="1050" b="1">
                <a:solidFill>
                  <a:srgbClr val="FFFFFF"/>
                </a:solidFill>
                <a:latin typeface="Arial"/>
                <a:ea typeface="Arial"/>
                <a:cs typeface="Arial"/>
                <a:sym typeface="Arial"/>
              </a:rPr>
              <a:t>College of  Engineering</a:t>
            </a:r>
            <a:endParaRPr sz="1050">
              <a:solidFill>
                <a:schemeClr val="dk1"/>
              </a:solidFill>
              <a:latin typeface="Arial"/>
              <a:ea typeface="Arial"/>
              <a:cs typeface="Arial"/>
              <a:sym typeface="Arial"/>
            </a:endParaRPr>
          </a:p>
        </p:txBody>
      </p:sp>
      <p:sp>
        <p:nvSpPr>
          <p:cNvPr id="56" name="Google Shape;56;p7"/>
          <p:cNvSpPr txBox="1"/>
          <p:nvPr/>
        </p:nvSpPr>
        <p:spPr>
          <a:xfrm>
            <a:off x="149153" y="2069777"/>
            <a:ext cx="5034343" cy="11647429"/>
          </a:xfrm>
          <a:prstGeom prst="rect">
            <a:avLst/>
          </a:prstGeom>
          <a:noFill/>
          <a:ln>
            <a:noFill/>
          </a:ln>
        </p:spPr>
        <p:txBody>
          <a:bodyPr spcFirstLastPara="1" wrap="square" lIns="0" tIns="5725" rIns="0" bIns="0" anchor="t" anchorCtr="0">
            <a:spAutoFit/>
          </a:bodyPr>
          <a:lstStyle/>
          <a:p>
            <a:pPr marL="20616" marR="3716953" lvl="0" indent="0" algn="l" rtl="0">
              <a:lnSpc>
                <a:spcPct val="100400"/>
              </a:lnSpc>
              <a:spcBef>
                <a:spcPts val="0"/>
              </a:spcBef>
              <a:spcAft>
                <a:spcPts val="0"/>
              </a:spcAft>
              <a:buNone/>
            </a:pPr>
            <a:r>
              <a:rPr lang="en-US" b="1" dirty="0">
                <a:solidFill>
                  <a:srgbClr val="C00000"/>
                </a:solidFill>
                <a:latin typeface="Trebuchet MS"/>
                <a:ea typeface="Trebuchet MS"/>
                <a:cs typeface="Trebuchet MS"/>
                <a:sym typeface="Trebuchet MS"/>
              </a:rPr>
              <a:t>Introduction:</a:t>
            </a:r>
            <a:endParaRPr b="1" dirty="0">
              <a:solidFill>
                <a:srgbClr val="C00000"/>
              </a:solidFill>
              <a:latin typeface="Trebuchet MS"/>
              <a:ea typeface="Trebuchet MS"/>
              <a:cs typeface="Trebuchet MS"/>
              <a:sym typeface="Trebuchet MS"/>
            </a:endParaRPr>
          </a:p>
          <a:p>
            <a:r>
              <a:rPr lang="en-US" sz="1200" dirty="0"/>
              <a:t>Communication is the process of exchanging information and messages between two or more parties. One of the most common forms of communication is text-based, which involves using written symbols, such as letters, numbers, and punctuation, to convey meaning. Text-based communication can be done through various media, such as paper, email, SMS, chat, social media, and more. However, in order to communicate via texts, there needs to be a way to establish a connection between the sender and the receiver of the messages. This connection is usually facilitated by a device or a system that can transmit and receive texts over a network. Such devices or systems are called terminals.</a:t>
            </a:r>
            <a:endParaRPr lang="en-IN" sz="1200" dirty="0"/>
          </a:p>
          <a:p>
            <a:pPr marL="20616" marR="0" lvl="0" indent="0" algn="l" rtl="0">
              <a:spcBef>
                <a:spcPts val="5"/>
              </a:spcBef>
              <a:spcAft>
                <a:spcPts val="0"/>
              </a:spcAft>
              <a:buNone/>
            </a:pPr>
            <a:endParaRPr lang="en-US" sz="1600" b="1" dirty="0">
              <a:solidFill>
                <a:srgbClr val="953734"/>
              </a:solidFill>
              <a:latin typeface="Trebuchet MS"/>
              <a:ea typeface="Trebuchet MS"/>
              <a:cs typeface="Trebuchet MS"/>
              <a:sym typeface="Trebuchet MS"/>
            </a:endParaRPr>
          </a:p>
          <a:p>
            <a:pPr marR="277495" algn="just">
              <a:lnSpc>
                <a:spcPct val="150000"/>
              </a:lnSpc>
              <a:spcBef>
                <a:spcPts val="10"/>
              </a:spcBef>
              <a:spcAft>
                <a:spcPts val="0"/>
              </a:spcAft>
            </a:pPr>
            <a:r>
              <a:rPr lang="en-IN" sz="1000" dirty="0">
                <a:solidFill>
                  <a:srgbClr val="FF0000"/>
                </a:solidFill>
                <a:effectLst/>
                <a:highlight>
                  <a:srgbClr val="FFFFFF"/>
                </a:highlight>
                <a:latin typeface="+mn-lt"/>
                <a:ea typeface="Times New Roman" panose="02020603050405020304" pitchFamily="18" charset="0"/>
              </a:rPr>
              <a:t>System Architecture</a:t>
            </a:r>
            <a:endParaRPr lang="en-IN" sz="1000" dirty="0">
              <a:solidFill>
                <a:srgbClr val="FF0000"/>
              </a:solidFill>
              <a:highlight>
                <a:srgbClr val="FFFFFF"/>
              </a:highlight>
              <a:latin typeface="+mn-lt"/>
              <a:ea typeface="Times New Roman" panose="02020603050405020304" pitchFamily="18" charset="0"/>
            </a:endParaRPr>
          </a:p>
          <a:p>
            <a:pPr marR="277495">
              <a:lnSpc>
                <a:spcPct val="150000"/>
              </a:lnSpc>
              <a:spcBef>
                <a:spcPts val="10"/>
              </a:spcBef>
              <a:spcAft>
                <a:spcPts val="0"/>
              </a:spcAft>
            </a:pPr>
            <a:r>
              <a:rPr lang="en-IN" sz="1000" dirty="0">
                <a:solidFill>
                  <a:srgbClr val="000000"/>
                </a:solidFill>
                <a:effectLst/>
                <a:highlight>
                  <a:srgbClr val="FFFFFF"/>
                </a:highlight>
                <a:latin typeface="+mn-lt"/>
                <a:ea typeface="Times New Roman" panose="02020603050405020304" pitchFamily="18" charset="0"/>
              </a:rPr>
              <a:t>Ubuntu:</a:t>
            </a:r>
            <a:br>
              <a:rPr lang="en-IN" sz="1000" dirty="0">
                <a:solidFill>
                  <a:srgbClr val="000000"/>
                </a:solidFill>
                <a:effectLst/>
                <a:latin typeface="+mn-lt"/>
                <a:ea typeface="Times New Roman" panose="02020603050405020304" pitchFamily="18" charset="0"/>
              </a:rPr>
            </a:br>
            <a:r>
              <a:rPr lang="en-IN" sz="1000" dirty="0">
                <a:solidFill>
                  <a:srgbClr val="000000"/>
                </a:solidFill>
                <a:effectLst/>
                <a:highlight>
                  <a:srgbClr val="FFFFFF"/>
                </a:highlight>
                <a:latin typeface="+mn-lt"/>
                <a:ea typeface="Times New Roman" panose="02020603050405020304" pitchFamily="18" charset="0"/>
              </a:rPr>
              <a:t>Linux Kernel: Ubuntu, like many other Linux distributions, relies on the Linux kernel as its core component. hardware and the software layers of the system.</a:t>
            </a:r>
            <a:br>
              <a:rPr lang="en-IN" sz="1000" dirty="0">
                <a:solidFill>
                  <a:srgbClr val="000000"/>
                </a:solidFill>
                <a:effectLst/>
                <a:latin typeface="+mn-lt"/>
                <a:ea typeface="Times New Roman" panose="02020603050405020304" pitchFamily="18" charset="0"/>
              </a:rPr>
            </a:br>
            <a:r>
              <a:rPr lang="en-IN" sz="1000" dirty="0">
                <a:solidFill>
                  <a:srgbClr val="000000"/>
                </a:solidFill>
                <a:effectLst/>
                <a:highlight>
                  <a:srgbClr val="FFFFFF"/>
                </a:highlight>
                <a:latin typeface="+mn-lt"/>
                <a:ea typeface="Times New Roman" panose="02020603050405020304" pitchFamily="18" charset="0"/>
              </a:rPr>
              <a:t>POSIX Compliance: Ubuntu adheres to POSIX standards, which define a set of operating system interfaces for compatibility across Unix-like systems. POSIX compliance ensures that Ubuntu supports a common set of APIs and utilities for inter-process communication, file operations, process management, and more, facilitating portability and interoperability with other POSIX-compliant systems.</a:t>
            </a:r>
            <a:endParaRPr lang="en-IN" sz="1000" dirty="0">
              <a:effectLst/>
              <a:latin typeface="+mn-lt"/>
              <a:ea typeface="Times New Roman" panose="02020603050405020304" pitchFamily="18" charset="0"/>
            </a:endParaRPr>
          </a:p>
          <a:p>
            <a:pPr marR="277495" algn="just">
              <a:lnSpc>
                <a:spcPct val="150000"/>
              </a:lnSpc>
              <a:spcBef>
                <a:spcPts val="10"/>
              </a:spcBef>
              <a:spcAft>
                <a:spcPts val="0"/>
              </a:spcAft>
            </a:pPr>
            <a:r>
              <a:rPr lang="en-IN" sz="1000" dirty="0">
                <a:solidFill>
                  <a:srgbClr val="000000"/>
                </a:solidFill>
                <a:effectLst/>
                <a:highlight>
                  <a:srgbClr val="FFFFFF"/>
                </a:highlight>
                <a:latin typeface="+mn-lt"/>
                <a:ea typeface="Times New Roman" panose="02020603050405020304" pitchFamily="18" charset="0"/>
              </a:rPr>
              <a:t> </a:t>
            </a:r>
            <a:endParaRPr lang="en-IN" sz="1000" dirty="0">
              <a:effectLst/>
              <a:latin typeface="+mn-lt"/>
              <a:ea typeface="Times New Roman" panose="02020603050405020304" pitchFamily="18" charset="0"/>
            </a:endParaRPr>
          </a:p>
          <a:p>
            <a:pPr marR="277495" algn="just">
              <a:lnSpc>
                <a:spcPct val="150000"/>
              </a:lnSpc>
              <a:spcBef>
                <a:spcPts val="10"/>
              </a:spcBef>
              <a:spcAft>
                <a:spcPts val="0"/>
              </a:spcAft>
            </a:pPr>
            <a:r>
              <a:rPr lang="en-IN" sz="1000" dirty="0">
                <a:solidFill>
                  <a:srgbClr val="000000"/>
                </a:solidFill>
                <a:effectLst/>
                <a:highlight>
                  <a:srgbClr val="FFFFFF"/>
                </a:highlight>
                <a:latin typeface="+mn-lt"/>
                <a:ea typeface="Times New Roman" panose="02020603050405020304" pitchFamily="18" charset="0"/>
              </a:rPr>
              <a:t>Windows:</a:t>
            </a:r>
            <a:endParaRPr lang="en-IN" sz="1000" dirty="0">
              <a:effectLst/>
              <a:latin typeface="+mn-lt"/>
              <a:ea typeface="Times New Roman" panose="02020603050405020304" pitchFamily="18" charset="0"/>
            </a:endParaRPr>
          </a:p>
          <a:p>
            <a:pPr marR="277495">
              <a:lnSpc>
                <a:spcPct val="150000"/>
              </a:lnSpc>
              <a:spcBef>
                <a:spcPts val="10"/>
              </a:spcBef>
              <a:spcAft>
                <a:spcPts val="0"/>
              </a:spcAft>
            </a:pPr>
            <a:r>
              <a:rPr lang="en-IN" sz="1000" dirty="0">
                <a:solidFill>
                  <a:srgbClr val="000000"/>
                </a:solidFill>
                <a:effectLst/>
                <a:highlight>
                  <a:srgbClr val="FFFFFF"/>
                </a:highlight>
                <a:latin typeface="+mn-lt"/>
                <a:ea typeface="Times New Roman" panose="02020603050405020304" pitchFamily="18" charset="0"/>
              </a:rPr>
              <a:t>Windows Kernel: At the heart of the Windows operating system lies the Windows Kernel, which is part of the Windows NT architecture. The kernel provides core functionalities such as process and memory management, hardware abstraction, device drivers, and security features. It serves as the foundation upon which the entire operating system operates.</a:t>
            </a:r>
            <a:br>
              <a:rPr lang="en-IN" sz="1000" dirty="0">
                <a:solidFill>
                  <a:srgbClr val="000000"/>
                </a:solidFill>
                <a:effectLst/>
                <a:latin typeface="+mn-lt"/>
                <a:ea typeface="Times New Roman" panose="02020603050405020304" pitchFamily="18" charset="0"/>
              </a:rPr>
            </a:br>
            <a:r>
              <a:rPr lang="en-IN" sz="1000" dirty="0">
                <a:solidFill>
                  <a:srgbClr val="000000"/>
                </a:solidFill>
                <a:effectLst/>
                <a:highlight>
                  <a:srgbClr val="FFFFFF"/>
                </a:highlight>
                <a:latin typeface="+mn-lt"/>
                <a:ea typeface="Times New Roman" panose="02020603050405020304" pitchFamily="18" charset="0"/>
              </a:rPr>
              <a:t>User Mode and Kernel Mode: Windows employs a dual-mode operation, where software executes either in user mode or kernel mode</a:t>
            </a:r>
          </a:p>
          <a:p>
            <a:pPr marR="277495" algn="just">
              <a:lnSpc>
                <a:spcPct val="150000"/>
              </a:lnSpc>
              <a:spcBef>
                <a:spcPts val="10"/>
              </a:spcBef>
              <a:spcAft>
                <a:spcPts val="0"/>
              </a:spcAft>
            </a:pPr>
            <a:r>
              <a:rPr lang="en-US" sz="1600" b="1" dirty="0">
                <a:solidFill>
                  <a:srgbClr val="C00000"/>
                </a:solidFill>
                <a:latin typeface="Trebuchet MS"/>
                <a:ea typeface="Trebuchet MS"/>
                <a:cs typeface="Trebuchet MS"/>
                <a:sym typeface="Trebuchet MS"/>
              </a:rPr>
              <a:t>Methodology :</a:t>
            </a:r>
            <a:endParaRPr sz="1600" b="1" dirty="0">
              <a:solidFill>
                <a:srgbClr val="C00000"/>
              </a:solidFill>
              <a:latin typeface="Trebuchet MS"/>
              <a:ea typeface="Trebuchet MS"/>
              <a:cs typeface="Trebuchet MS"/>
              <a:sym typeface="Trebuchet MS"/>
            </a:endParaRPr>
          </a:p>
          <a:p>
            <a:pPr marL="285750" lvl="0" indent="-285750">
              <a:buFont typeface="Arial" panose="020B0604020202020204" pitchFamily="34" charset="0"/>
              <a:buChar char="•"/>
            </a:pPr>
            <a:r>
              <a:rPr lang="en-IN" sz="1200" b="1" dirty="0"/>
              <a:t>Choose a Communication Protocol:</a:t>
            </a:r>
            <a:r>
              <a:rPr lang="en-IN" sz="1200" dirty="0"/>
              <a:t> Select a communication protocol for exchanging text messages between the two terminals. Common choices include TCP/IP, UDP, HTTP, WebSocket, or MQTT, depending on your specific requirements.</a:t>
            </a:r>
          </a:p>
          <a:p>
            <a:pPr marL="285750" lvl="0" indent="-285750">
              <a:buFont typeface="Arial" panose="020B0604020202020204" pitchFamily="34" charset="0"/>
              <a:buChar char="•"/>
            </a:pPr>
            <a:r>
              <a:rPr lang="en-IN" sz="1200" b="1" dirty="0"/>
              <a:t>Set Up Terminal Devices:</a:t>
            </a:r>
            <a:r>
              <a:rPr lang="en-IN" sz="1200" dirty="0"/>
              <a:t> Ensure that both terminal devices (computers, smartphones, IoT devices, etc.) are properly configured for communication. They should have network connectivity (Wi-Fi, cellular, or Ethernet) and the necessary software and hardware components.</a:t>
            </a:r>
          </a:p>
          <a:p>
            <a:pPr marL="285750" lvl="0" indent="-285750">
              <a:buFont typeface="Arial" panose="020B0604020202020204" pitchFamily="34" charset="0"/>
              <a:buChar char="•"/>
            </a:pPr>
            <a:r>
              <a:rPr lang="en-IN" sz="1200" b="1" dirty="0"/>
              <a:t>Develop or Choose Messaging Software:</a:t>
            </a:r>
            <a:r>
              <a:rPr lang="en-IN" sz="1200" dirty="0"/>
              <a:t> Decide whether you will develop custom messaging software or use existing messaging platforms and apps (e.g., WhatsApp, Signal, or Slack). Developing custom software gives you more control but requires more effort.</a:t>
            </a:r>
          </a:p>
          <a:p>
            <a:pPr marL="285750" lvl="0" indent="-285750">
              <a:buFont typeface="Arial" panose="020B0604020202020204" pitchFamily="34" charset="0"/>
              <a:buChar char="•"/>
            </a:pPr>
            <a:r>
              <a:rPr lang="en-IN" sz="1200" b="1" dirty="0"/>
              <a:t>Implement Authentication and Security:</a:t>
            </a:r>
            <a:r>
              <a:rPr lang="en-IN" sz="1200" dirty="0"/>
              <a:t> Establish a secure authentication mechanism to verify the identity of the terminals. You may use passwords, API keys, or more advanced methods like OAuth or JWT for authentication.</a:t>
            </a:r>
          </a:p>
          <a:p>
            <a:endParaRPr lang="en-US" b="1" dirty="0">
              <a:solidFill>
                <a:srgbClr val="C00000"/>
              </a:solidFill>
              <a:latin typeface="Trebuchet MS" panose="020B0603020202020204" pitchFamily="34" charset="0"/>
            </a:endParaRPr>
          </a:p>
          <a:p>
            <a:r>
              <a:rPr lang="en-IN" dirty="0">
                <a:solidFill>
                  <a:srgbClr val="FF0000"/>
                </a:solidFill>
                <a:effectLst/>
                <a:latin typeface="+mn-lt"/>
                <a:ea typeface="Times New Roman" panose="02020603050405020304" pitchFamily="18" charset="0"/>
              </a:rPr>
              <a:t>System Calls Used:</a:t>
            </a:r>
          </a:p>
          <a:p>
            <a:r>
              <a:rPr lang="en-IN" sz="1050" dirty="0">
                <a:effectLst/>
                <a:latin typeface="+mn-lt"/>
                <a:ea typeface="Times New Roman" panose="02020603050405020304" pitchFamily="18" charset="0"/>
              </a:rPr>
              <a:t> </a:t>
            </a:r>
          </a:p>
          <a:p>
            <a:r>
              <a:rPr lang="en-IN" sz="1050" dirty="0">
                <a:effectLst/>
                <a:latin typeface="+mn-lt"/>
                <a:ea typeface="Times New Roman" panose="02020603050405020304" pitchFamily="18" charset="0"/>
              </a:rPr>
              <a:t>1. Shared Memory Initialization:</a:t>
            </a:r>
          </a:p>
          <a:p>
            <a:r>
              <a:rPr lang="en-IN" sz="1050" dirty="0">
                <a:effectLst/>
                <a:latin typeface="+mn-lt"/>
                <a:ea typeface="Times New Roman" panose="02020603050405020304" pitchFamily="18" charset="0"/>
              </a:rPr>
              <a:t>   - </a:t>
            </a:r>
            <a:r>
              <a:rPr lang="en-IN" sz="1050" dirty="0" err="1">
                <a:effectLst/>
                <a:latin typeface="+mn-lt"/>
                <a:ea typeface="Times New Roman" panose="02020603050405020304" pitchFamily="18" charset="0"/>
              </a:rPr>
              <a:t>shm_open</a:t>
            </a:r>
            <a:r>
              <a:rPr lang="en-IN" sz="1050" dirty="0">
                <a:effectLst/>
                <a:latin typeface="+mn-lt"/>
                <a:ea typeface="Times New Roman" panose="02020603050405020304" pitchFamily="18" charset="0"/>
              </a:rPr>
              <a:t>(): Opens or creates a shared memory object named "/</a:t>
            </a:r>
            <a:r>
              <a:rPr lang="en-IN" sz="1050" dirty="0" err="1">
                <a:effectLst/>
                <a:latin typeface="+mn-lt"/>
                <a:ea typeface="Times New Roman" panose="02020603050405020304" pitchFamily="18" charset="0"/>
              </a:rPr>
              <a:t>message_queue</a:t>
            </a:r>
            <a:r>
              <a:rPr lang="en-IN" sz="1050" dirty="0">
                <a:effectLst/>
                <a:latin typeface="+mn-lt"/>
                <a:ea typeface="Times New Roman" panose="02020603050405020304" pitchFamily="18" charset="0"/>
              </a:rPr>
              <a:t>".</a:t>
            </a:r>
          </a:p>
          <a:p>
            <a:r>
              <a:rPr lang="en-IN" sz="1050" dirty="0">
                <a:effectLst/>
                <a:latin typeface="+mn-lt"/>
                <a:ea typeface="Times New Roman" panose="02020603050405020304" pitchFamily="18" charset="0"/>
              </a:rPr>
              <a:t>   - </a:t>
            </a:r>
            <a:r>
              <a:rPr lang="en-IN" sz="1050" dirty="0" err="1">
                <a:effectLst/>
                <a:latin typeface="+mn-lt"/>
                <a:ea typeface="Times New Roman" panose="02020603050405020304" pitchFamily="18" charset="0"/>
              </a:rPr>
              <a:t>ftruncate</a:t>
            </a:r>
            <a:r>
              <a:rPr lang="en-IN" sz="1050" dirty="0">
                <a:effectLst/>
                <a:latin typeface="+mn-lt"/>
                <a:ea typeface="Times New Roman" panose="02020603050405020304" pitchFamily="18" charset="0"/>
              </a:rPr>
              <a:t>(): Sets the size of the shared memory object to the size of the struct queue.</a:t>
            </a:r>
          </a:p>
          <a:p>
            <a:r>
              <a:rPr lang="en-IN" sz="1050" dirty="0">
                <a:effectLst/>
                <a:latin typeface="+mn-lt"/>
                <a:ea typeface="Times New Roman" panose="02020603050405020304" pitchFamily="18" charset="0"/>
              </a:rPr>
              <a:t>   - </a:t>
            </a:r>
            <a:r>
              <a:rPr lang="en-IN" sz="1050" dirty="0" err="1">
                <a:effectLst/>
                <a:latin typeface="+mn-lt"/>
                <a:ea typeface="Times New Roman" panose="02020603050405020304" pitchFamily="18" charset="0"/>
              </a:rPr>
              <a:t>mmap</a:t>
            </a:r>
            <a:r>
              <a:rPr lang="en-IN" sz="1050" dirty="0">
                <a:effectLst/>
                <a:latin typeface="+mn-lt"/>
                <a:ea typeface="Times New Roman" panose="02020603050405020304" pitchFamily="18" charset="0"/>
              </a:rPr>
              <a:t>(): Maps the shared memory object into the process's address space.</a:t>
            </a:r>
          </a:p>
          <a:p>
            <a:r>
              <a:rPr lang="en-IN" sz="1050" dirty="0">
                <a:effectLst/>
                <a:latin typeface="+mn-lt"/>
                <a:ea typeface="Times New Roman" panose="02020603050405020304" pitchFamily="18" charset="0"/>
              </a:rPr>
              <a:t> </a:t>
            </a:r>
            <a:endParaRPr sz="1490" b="1" dirty="0">
              <a:solidFill>
                <a:srgbClr val="FFFF00"/>
              </a:solidFill>
              <a:latin typeface="Trebuchet MS"/>
              <a:ea typeface="Trebuchet MS"/>
              <a:cs typeface="Trebuchet MS"/>
              <a:sym typeface="Trebuchet MS"/>
            </a:endParaRPr>
          </a:p>
        </p:txBody>
      </p:sp>
      <p:sp>
        <p:nvSpPr>
          <p:cNvPr id="57" name="Google Shape;57;p7"/>
          <p:cNvSpPr txBox="1"/>
          <p:nvPr/>
        </p:nvSpPr>
        <p:spPr>
          <a:xfrm>
            <a:off x="5495618" y="2079821"/>
            <a:ext cx="5206277" cy="12432428"/>
          </a:xfrm>
          <a:prstGeom prst="rect">
            <a:avLst/>
          </a:prstGeom>
          <a:noFill/>
          <a:ln>
            <a:noFill/>
          </a:ln>
        </p:spPr>
        <p:txBody>
          <a:bodyPr spcFirstLastPara="1" wrap="square" lIns="0" tIns="6400" rIns="0" bIns="0" anchor="t" anchorCtr="0">
            <a:spAutoFit/>
          </a:bodyPr>
          <a:lstStyle/>
          <a:p>
            <a:r>
              <a:rPr lang="en-IN" b="1" dirty="0">
                <a:solidFill>
                  <a:srgbClr val="C00000"/>
                </a:solidFill>
                <a:latin typeface="Trebuchet MS" panose="020B0603020202020204" pitchFamily="34" charset="0"/>
              </a:rPr>
              <a:t>Algorithm of code:</a:t>
            </a:r>
          </a:p>
          <a:p>
            <a:endParaRPr lang="en-US" sz="1100" dirty="0">
              <a:effectLst/>
              <a:latin typeface="+mn-lt"/>
              <a:ea typeface="Times New Roman" panose="02020603050405020304" pitchFamily="18" charset="0"/>
            </a:endParaRPr>
          </a:p>
          <a:p>
            <a:r>
              <a:rPr lang="en-US" sz="1100" dirty="0">
                <a:effectLst/>
                <a:latin typeface="+mn-lt"/>
                <a:ea typeface="Times New Roman" panose="02020603050405020304" pitchFamily="18" charset="0"/>
              </a:rPr>
              <a:t>2. Semaphore Initialization:</a:t>
            </a:r>
          </a:p>
          <a:p>
            <a:r>
              <a:rPr lang="en-US" sz="1100" dirty="0">
                <a:effectLst/>
                <a:latin typeface="+mn-lt"/>
                <a:ea typeface="Times New Roman" panose="02020603050405020304" pitchFamily="18" charset="0"/>
              </a:rPr>
              <a:t>   - </a:t>
            </a:r>
            <a:r>
              <a:rPr lang="en-US" sz="1100" dirty="0" err="1">
                <a:effectLst/>
                <a:latin typeface="+mn-lt"/>
                <a:ea typeface="Times New Roman" panose="02020603050405020304" pitchFamily="18" charset="0"/>
              </a:rPr>
              <a:t>sem_open</a:t>
            </a:r>
            <a:r>
              <a:rPr lang="en-US" sz="1100" dirty="0">
                <a:effectLst/>
                <a:latin typeface="+mn-lt"/>
                <a:ea typeface="Times New Roman" panose="02020603050405020304" pitchFamily="18" charset="0"/>
              </a:rPr>
              <a:t>(): Opens or creates a named semaphore with the name "/mutex" for mutual exclusion.</a:t>
            </a:r>
          </a:p>
          <a:p>
            <a:r>
              <a:rPr lang="en-US" sz="1100" dirty="0">
                <a:effectLst/>
                <a:latin typeface="+mn-lt"/>
                <a:ea typeface="Times New Roman" panose="02020603050405020304" pitchFamily="18" charset="0"/>
              </a:rPr>
              <a:t>   - </a:t>
            </a:r>
            <a:r>
              <a:rPr lang="en-US" sz="1100" dirty="0" err="1">
                <a:effectLst/>
                <a:latin typeface="+mn-lt"/>
                <a:ea typeface="Times New Roman" panose="02020603050405020304" pitchFamily="18" charset="0"/>
              </a:rPr>
              <a:t>sem_init</a:t>
            </a:r>
            <a:r>
              <a:rPr lang="en-US" sz="1100" dirty="0">
                <a:effectLst/>
                <a:latin typeface="+mn-lt"/>
                <a:ea typeface="Times New Roman" panose="02020603050405020304" pitchFamily="18" charset="0"/>
              </a:rPr>
              <a:t>(): Initializes the semaphore with the specified name and initial value (1).</a:t>
            </a:r>
          </a:p>
          <a:p>
            <a:r>
              <a:rPr lang="en-US" sz="1100" dirty="0">
                <a:effectLst/>
                <a:latin typeface="+mn-lt"/>
                <a:ea typeface="Times New Roman" panose="02020603050405020304" pitchFamily="18" charset="0"/>
              </a:rPr>
              <a:t>   - </a:t>
            </a:r>
            <a:r>
              <a:rPr lang="en-US" sz="1100" dirty="0" err="1">
                <a:effectLst/>
                <a:latin typeface="+mn-lt"/>
                <a:ea typeface="Times New Roman" panose="02020603050405020304" pitchFamily="18" charset="0"/>
              </a:rPr>
              <a:t>sem_unlink</a:t>
            </a:r>
            <a:r>
              <a:rPr lang="en-US" sz="1100" dirty="0">
                <a:effectLst/>
                <a:latin typeface="+mn-lt"/>
                <a:ea typeface="Times New Roman" panose="02020603050405020304" pitchFamily="18" charset="0"/>
              </a:rPr>
              <a:t>(): Removes the named semaphore after it's no longer needed.</a:t>
            </a:r>
          </a:p>
          <a:p>
            <a:r>
              <a:rPr lang="en-US" sz="1100" dirty="0">
                <a:effectLst/>
                <a:latin typeface="+mn-lt"/>
                <a:ea typeface="Times New Roman" panose="02020603050405020304" pitchFamily="18" charset="0"/>
              </a:rPr>
              <a:t> </a:t>
            </a:r>
          </a:p>
          <a:p>
            <a:r>
              <a:rPr lang="en-US" sz="1100" dirty="0">
                <a:effectLst/>
                <a:latin typeface="+mn-lt"/>
                <a:ea typeface="Times New Roman" panose="02020603050405020304" pitchFamily="18" charset="0"/>
              </a:rPr>
              <a:t>3. Forking:</a:t>
            </a:r>
          </a:p>
          <a:p>
            <a:r>
              <a:rPr lang="en-US" sz="1100" dirty="0">
                <a:effectLst/>
                <a:latin typeface="+mn-lt"/>
                <a:ea typeface="Times New Roman" panose="02020603050405020304" pitchFamily="18" charset="0"/>
              </a:rPr>
              <a:t>   - fork(): Creates a child process. The child process handles user input and performs queue operations, while the parent process waits for the child to terminate.</a:t>
            </a:r>
          </a:p>
          <a:p>
            <a:r>
              <a:rPr lang="en-US" sz="1100" dirty="0">
                <a:solidFill>
                  <a:srgbClr val="FF0000"/>
                </a:solidFill>
                <a:effectLst/>
                <a:latin typeface="+mn-lt"/>
                <a:ea typeface="Times New Roman" panose="02020603050405020304" pitchFamily="18" charset="0"/>
              </a:rPr>
              <a:t> </a:t>
            </a:r>
          </a:p>
          <a:p>
            <a:pPr marL="20616" marR="0" lvl="0" indent="0" algn="l" rtl="0">
              <a:spcBef>
                <a:spcPts val="5"/>
              </a:spcBef>
              <a:spcAft>
                <a:spcPts val="0"/>
              </a:spcAft>
              <a:buNone/>
            </a:pPr>
            <a:r>
              <a:rPr lang="en-US" sz="1050" b="1" dirty="0">
                <a:solidFill>
                  <a:srgbClr val="FF0000"/>
                </a:solidFill>
                <a:latin typeface="+mn-lt"/>
                <a:ea typeface="Trebuchet MS"/>
                <a:cs typeface="Trebuchet MS"/>
                <a:sym typeface="Trebuchet MS"/>
              </a:rPr>
              <a:t>OUTPUT:</a:t>
            </a: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endParaRPr lang="en-US" dirty="0">
              <a:solidFill>
                <a:srgbClr val="C00000"/>
              </a:solidFill>
              <a:ea typeface="Trebuchet MS"/>
            </a:endParaRPr>
          </a:p>
          <a:p>
            <a:pPr marL="6759" marR="0" lvl="0" indent="0" algn="l" rtl="0">
              <a:spcBef>
                <a:spcPts val="51"/>
              </a:spcBef>
              <a:spcAft>
                <a:spcPts val="0"/>
              </a:spcAft>
              <a:buNone/>
            </a:pPr>
            <a:r>
              <a:rPr lang="en-US" sz="1600" b="1" dirty="0">
                <a:solidFill>
                  <a:srgbClr val="C00000"/>
                </a:solidFill>
                <a:latin typeface="Trebuchet MS"/>
                <a:ea typeface="Trebuchet MS"/>
                <a:cs typeface="Trebuchet MS"/>
                <a:sym typeface="Trebuchet MS"/>
              </a:rPr>
              <a:t>Conclusion:</a:t>
            </a:r>
            <a:endParaRPr sz="1600" b="1" dirty="0">
              <a:solidFill>
                <a:srgbClr val="C00000"/>
              </a:solidFill>
              <a:latin typeface="Trebuchet MS"/>
              <a:ea typeface="Trebuchet MS"/>
              <a:cs typeface="Trebuchet MS"/>
              <a:sym typeface="Trebuchet MS"/>
            </a:endParaRPr>
          </a:p>
          <a:p>
            <a:pPr marL="6759">
              <a:spcBef>
                <a:spcPts val="51"/>
              </a:spcBef>
            </a:pPr>
            <a:r>
              <a:rPr lang="en-IN" sz="1200" dirty="0">
                <a:solidFill>
                  <a:srgbClr val="000000"/>
                </a:solidFill>
                <a:effectLst/>
                <a:highlight>
                  <a:srgbClr val="FFFFFF"/>
                </a:highlight>
                <a:latin typeface="+mn-lt"/>
                <a:ea typeface="Times New Roman" panose="02020603050405020304" pitchFamily="18" charset="0"/>
              </a:rPr>
              <a:t>Throughout this journey, we will delve into the foundational concepts underpinning shared memory message queues, emphasizing their significance in modern computing paradigms. We will navigate through the principles of inter-process communication, explore the mechanics of shared memory management, and dissect the intricacies of system call invocation. Ultimately, our destination is the design and implementation of a robust shared memory message queue system, offering developers newfound avenues for optimizing communication between processes.</a:t>
            </a:r>
            <a:endParaRPr lang="en-IN" sz="1200" dirty="0">
              <a:effectLst/>
              <a:latin typeface="+mn-lt"/>
              <a:ea typeface="Times New Roman" panose="02020603050405020304" pitchFamily="18" charset="0"/>
            </a:endParaRPr>
          </a:p>
          <a:p>
            <a:pPr marL="6759">
              <a:spcBef>
                <a:spcPts val="51"/>
              </a:spcBef>
            </a:pPr>
            <a:r>
              <a:rPr lang="en-IN" sz="1000" dirty="0">
                <a:latin typeface="+mn-lt"/>
              </a:rPr>
              <a:t>.</a:t>
            </a:r>
          </a:p>
          <a:p>
            <a:pPr marL="6759" marR="0" lvl="0" indent="0" algn="l" rtl="0">
              <a:spcBef>
                <a:spcPts val="51"/>
              </a:spcBef>
              <a:spcAft>
                <a:spcPts val="0"/>
              </a:spcAft>
              <a:buNone/>
            </a:pPr>
            <a:endParaRPr lang="en-US" sz="1490" dirty="0">
              <a:solidFill>
                <a:schemeClr val="lt1"/>
              </a:solidFill>
              <a:latin typeface="Trebuchet MS"/>
              <a:ea typeface="Trebuchet MS"/>
              <a:cs typeface="Trebuchet MS"/>
              <a:sym typeface="Trebuchet MS"/>
            </a:endParaRPr>
          </a:p>
          <a:p>
            <a:pPr marL="6759" marR="0" lvl="0" indent="0" algn="l" rtl="0">
              <a:spcBef>
                <a:spcPts val="51"/>
              </a:spcBef>
              <a:spcAft>
                <a:spcPts val="0"/>
              </a:spcAft>
              <a:buNone/>
            </a:pPr>
            <a:r>
              <a:rPr lang="en-US" sz="1600" dirty="0">
                <a:solidFill>
                  <a:srgbClr val="C00000"/>
                </a:solidFill>
                <a:latin typeface="Trebuchet MS"/>
                <a:ea typeface="Trebuchet MS"/>
                <a:cs typeface="Trebuchet MS"/>
                <a:sym typeface="Trebuchet MS"/>
              </a:rPr>
              <a:t>Reference:</a:t>
            </a:r>
          </a:p>
          <a:p>
            <a:r>
              <a:rPr lang="en-IN" dirty="0"/>
              <a:t>[</a:t>
            </a:r>
            <a:r>
              <a:rPr lang="en-IN" sz="1200" dirty="0"/>
              <a:t>1] </a:t>
            </a:r>
            <a:r>
              <a:rPr lang="en-US" sz="1200" dirty="0"/>
              <a:t>R. Basil </a:t>
            </a:r>
            <a:r>
              <a:rPr lang="en-US" sz="1200" dirty="0" err="1"/>
              <a:t>Alothman</a:t>
            </a:r>
            <a:r>
              <a:rPr lang="en-US" sz="1200" dirty="0"/>
              <a:t>, I. </a:t>
            </a:r>
            <a:r>
              <a:rPr lang="en-US" sz="1200" dirty="0" err="1"/>
              <a:t>Ibraheem</a:t>
            </a:r>
            <a:r>
              <a:rPr lang="en-US" sz="1200" dirty="0"/>
              <a:t> </a:t>
            </a:r>
            <a:r>
              <a:rPr lang="en-US" sz="1200" dirty="0" err="1"/>
              <a:t>Saada</a:t>
            </a:r>
            <a:r>
              <a:rPr lang="en-US" sz="1200" dirty="0"/>
              <a:t> and B. Salim </a:t>
            </a:r>
            <a:r>
              <a:rPr lang="en-US" sz="1200" dirty="0" err="1"/>
              <a:t>Bazel</a:t>
            </a:r>
            <a:r>
              <a:rPr lang="en-US" sz="1200" dirty="0"/>
              <a:t> Al-</a:t>
            </a:r>
            <a:r>
              <a:rPr lang="en-US" sz="1200" dirty="0" err="1"/>
              <a:t>Brge</a:t>
            </a:r>
            <a:r>
              <a:rPr lang="en-US" sz="1200" dirty="0"/>
              <a:t>, "</a:t>
            </a:r>
            <a:r>
              <a:rPr lang="en-IN" sz="1200" dirty="0"/>
              <a:t>Real-time text communication</a:t>
            </a:r>
            <a:r>
              <a:rPr lang="en-US" sz="1200" dirty="0"/>
              <a:t>", </a:t>
            </a:r>
            <a:r>
              <a:rPr lang="en-US" sz="1200" i="1" dirty="0"/>
              <a:t>Journal of Cases on Information Technology (JCIT)</a:t>
            </a:r>
            <a:r>
              <a:rPr lang="en-US" sz="1200" dirty="0"/>
              <a:t>, vol. 24, no. 2, pp. 1-18, 2022.</a:t>
            </a:r>
            <a:endParaRPr lang="en-IN" sz="1200" dirty="0"/>
          </a:p>
          <a:p>
            <a:r>
              <a:rPr lang="en-IN" sz="1200" dirty="0"/>
              <a:t>[2] </a:t>
            </a:r>
            <a:r>
              <a:rPr lang="en-US" sz="1200" dirty="0"/>
              <a:t>Q. H. </a:t>
            </a:r>
            <a:r>
              <a:rPr lang="en-US" sz="1200" dirty="0" err="1"/>
              <a:t>Makki</a:t>
            </a:r>
            <a:r>
              <a:rPr lang="en-US" sz="1200" dirty="0"/>
              <a:t>, A. M. Abdalla and A. A. Tamimi, "</a:t>
            </a:r>
            <a:r>
              <a:rPr lang="en-IN" sz="1200" dirty="0"/>
              <a:t>Text-based communication between terminals</a:t>
            </a:r>
            <a:r>
              <a:rPr lang="en-US" sz="1200" dirty="0"/>
              <a:t>", </a:t>
            </a:r>
            <a:r>
              <a:rPr lang="en-US" sz="1200" i="1" dirty="0"/>
              <a:t>2021 International Conference on Information Technology (ICIT)</a:t>
            </a:r>
            <a:r>
              <a:rPr lang="en-US" sz="1200" dirty="0"/>
              <a:t>, pp. 598-602, 2021.</a:t>
            </a:r>
            <a:endParaRPr lang="en-IN" sz="1200" dirty="0"/>
          </a:p>
          <a:p>
            <a:pPr marL="6759" marR="0" lvl="0" indent="0" algn="l" rtl="0">
              <a:spcBef>
                <a:spcPts val="1801"/>
              </a:spcBef>
              <a:spcAft>
                <a:spcPts val="0"/>
              </a:spcAft>
              <a:buNone/>
            </a:pPr>
            <a:endParaRPr sz="1490" b="1" dirty="0">
              <a:solidFill>
                <a:srgbClr val="FFFF00"/>
              </a:solidFill>
              <a:latin typeface="Trebuchet MS"/>
              <a:ea typeface="Trebuchet MS"/>
              <a:cs typeface="Trebuchet MS"/>
              <a:sym typeface="Trebuchet MS"/>
            </a:endParaRPr>
          </a:p>
        </p:txBody>
      </p:sp>
      <p:sp>
        <p:nvSpPr>
          <p:cNvPr id="59" name="Google Shape;59;p7"/>
          <p:cNvSpPr txBox="1"/>
          <p:nvPr/>
        </p:nvSpPr>
        <p:spPr>
          <a:xfrm>
            <a:off x="2896321" y="1029313"/>
            <a:ext cx="5278556" cy="4924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b="1" dirty="0">
                <a:solidFill>
                  <a:schemeClr val="dk1"/>
                </a:solidFill>
                <a:latin typeface="Trebuchet MS"/>
                <a:ea typeface="Trebuchet MS"/>
                <a:cs typeface="Trebuchet MS"/>
                <a:sym typeface="Trebuchet MS"/>
              </a:rPr>
              <a:t>Department of Computer Science and Engineering </a:t>
            </a:r>
            <a:endParaRPr dirty="0"/>
          </a:p>
          <a:p>
            <a:pPr marL="0" marR="0" lvl="0" indent="0" algn="ctr" rtl="0">
              <a:spcBef>
                <a:spcPts val="0"/>
              </a:spcBef>
              <a:spcAft>
                <a:spcPts val="0"/>
              </a:spcAft>
              <a:buNone/>
            </a:pPr>
            <a:r>
              <a:rPr lang="en-US" sz="1300" b="1" dirty="0">
                <a:solidFill>
                  <a:schemeClr val="dk1"/>
                </a:solidFill>
                <a:latin typeface="Trebuchet MS"/>
                <a:ea typeface="Trebuchet MS"/>
                <a:cs typeface="Trebuchet MS"/>
                <a:sym typeface="Trebuchet MS"/>
              </a:rPr>
              <a:t>RV College Of Engineering , Bangalore - 560059</a:t>
            </a:r>
            <a:endParaRPr sz="1300" b="1" dirty="0">
              <a:solidFill>
                <a:schemeClr val="dk1"/>
              </a:solidFill>
              <a:latin typeface="Trebuchet MS"/>
              <a:ea typeface="Trebuchet MS"/>
              <a:cs typeface="Trebuchet MS"/>
              <a:sym typeface="Trebuchet MS"/>
            </a:endParaRPr>
          </a:p>
        </p:txBody>
      </p:sp>
      <p:sp>
        <p:nvSpPr>
          <p:cNvPr id="60" name="Google Shape;60;p7"/>
          <p:cNvSpPr txBox="1"/>
          <p:nvPr/>
        </p:nvSpPr>
        <p:spPr>
          <a:xfrm>
            <a:off x="5578191" y="14058287"/>
            <a:ext cx="4717747" cy="8925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b="1" dirty="0">
                <a:solidFill>
                  <a:schemeClr val="tx1"/>
                </a:solidFill>
                <a:latin typeface="Times New Roman"/>
                <a:ea typeface="Times New Roman"/>
                <a:cs typeface="Times New Roman"/>
                <a:sym typeface="Times New Roman"/>
              </a:rPr>
              <a:t>TEAM MEMBER:</a:t>
            </a:r>
          </a:p>
          <a:p>
            <a:pPr marL="0" marR="0" lvl="0" indent="0" algn="l" rtl="0">
              <a:spcBef>
                <a:spcPts val="0"/>
              </a:spcBef>
              <a:spcAft>
                <a:spcPts val="0"/>
              </a:spcAft>
              <a:buNone/>
            </a:pPr>
            <a:r>
              <a:rPr lang="en-US" sz="1300" b="1" dirty="0">
                <a:solidFill>
                  <a:schemeClr val="tx1"/>
                </a:solidFill>
                <a:latin typeface="Times New Roman"/>
                <a:ea typeface="Times New Roman"/>
                <a:cs typeface="Times New Roman"/>
                <a:sym typeface="Times New Roman"/>
              </a:rPr>
              <a:t>VARUN A-1RV22CS226</a:t>
            </a:r>
          </a:p>
          <a:p>
            <a:pPr marL="0" marR="0" lvl="0" indent="0" algn="l" rtl="0">
              <a:spcBef>
                <a:spcPts val="0"/>
              </a:spcBef>
              <a:spcAft>
                <a:spcPts val="0"/>
              </a:spcAft>
              <a:buNone/>
            </a:pPr>
            <a:r>
              <a:rPr lang="en-US" sz="1300" b="1" dirty="0">
                <a:solidFill>
                  <a:schemeClr val="tx1"/>
                </a:solidFill>
                <a:latin typeface="Times New Roman"/>
                <a:ea typeface="Times New Roman"/>
                <a:cs typeface="Times New Roman"/>
                <a:sym typeface="Times New Roman"/>
              </a:rPr>
              <a:t>T VINAY-1RV22CS215</a:t>
            </a:r>
          </a:p>
          <a:p>
            <a:pPr marL="0" marR="0" lvl="0" indent="0" algn="l" rtl="0">
              <a:spcBef>
                <a:spcPts val="0"/>
              </a:spcBef>
              <a:spcAft>
                <a:spcPts val="0"/>
              </a:spcAft>
              <a:buNone/>
            </a:pPr>
            <a:r>
              <a:rPr lang="en-US" sz="1300" b="1" dirty="0">
                <a:solidFill>
                  <a:schemeClr val="tx1"/>
                </a:solidFill>
                <a:latin typeface="Times New Roman"/>
                <a:ea typeface="Times New Roman"/>
                <a:cs typeface="Times New Roman"/>
                <a:sym typeface="Times New Roman"/>
              </a:rPr>
              <a:t>YATHARTH YADAV-1RV22CS239</a:t>
            </a:r>
            <a:endParaRPr sz="1300" b="1" dirty="0">
              <a:solidFill>
                <a:srgbClr val="FFFF00"/>
              </a:solidFill>
              <a:latin typeface="Times New Roman"/>
              <a:ea typeface="Times New Roman"/>
              <a:cs typeface="Times New Roman"/>
              <a:sym typeface="Times New Roman"/>
            </a:endParaRPr>
          </a:p>
        </p:txBody>
      </p:sp>
      <p:pic>
        <p:nvPicPr>
          <p:cNvPr id="2" name="image5.png">
            <a:extLst>
              <a:ext uri="{FF2B5EF4-FFF2-40B4-BE49-F238E27FC236}">
                <a16:creationId xmlns:a16="http://schemas.microsoft.com/office/drawing/2014/main" id="{A44B8FAA-25B7-7351-BA0F-59FB7813D3D7}"/>
              </a:ext>
            </a:extLst>
          </p:cNvPr>
          <p:cNvPicPr/>
          <p:nvPr/>
        </p:nvPicPr>
        <p:blipFill>
          <a:blip r:embed="rId4"/>
          <a:srcRect/>
          <a:stretch>
            <a:fillRect/>
          </a:stretch>
        </p:blipFill>
        <p:spPr>
          <a:xfrm>
            <a:off x="109694" y="8762999"/>
            <a:ext cx="5206277" cy="3314701"/>
          </a:xfrm>
          <a:prstGeom prst="rect">
            <a:avLst/>
          </a:prstGeom>
          <a:ln/>
        </p:spPr>
      </p:pic>
      <p:sp>
        <p:nvSpPr>
          <p:cNvPr id="3" name="Oval 2">
            <a:extLst>
              <a:ext uri="{FF2B5EF4-FFF2-40B4-BE49-F238E27FC236}">
                <a16:creationId xmlns:a16="http://schemas.microsoft.com/office/drawing/2014/main" id="{640AA78F-56EA-FF93-9119-07203F8FCC81}"/>
              </a:ext>
            </a:extLst>
          </p:cNvPr>
          <p:cNvSpPr/>
          <p:nvPr/>
        </p:nvSpPr>
        <p:spPr>
          <a:xfrm>
            <a:off x="149153" y="8902700"/>
            <a:ext cx="1044647" cy="241300"/>
          </a:xfrm>
          <a:prstGeom prst="ellipse">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image3.png">
            <a:extLst>
              <a:ext uri="{FF2B5EF4-FFF2-40B4-BE49-F238E27FC236}">
                <a16:creationId xmlns:a16="http://schemas.microsoft.com/office/drawing/2014/main" id="{C20DEB67-497B-5663-B46C-73B485B5CD71}"/>
              </a:ext>
            </a:extLst>
          </p:cNvPr>
          <p:cNvPicPr/>
          <p:nvPr/>
        </p:nvPicPr>
        <p:blipFill>
          <a:blip r:embed="rId5"/>
          <a:srcRect/>
          <a:stretch>
            <a:fillRect/>
          </a:stretch>
        </p:blipFill>
        <p:spPr>
          <a:xfrm>
            <a:off x="5495618" y="4358731"/>
            <a:ext cx="2520564" cy="3087098"/>
          </a:xfrm>
          <a:prstGeom prst="rect">
            <a:avLst/>
          </a:prstGeom>
          <a:ln/>
        </p:spPr>
      </p:pic>
      <p:pic>
        <p:nvPicPr>
          <p:cNvPr id="5" name="image4.png">
            <a:extLst>
              <a:ext uri="{FF2B5EF4-FFF2-40B4-BE49-F238E27FC236}">
                <a16:creationId xmlns:a16="http://schemas.microsoft.com/office/drawing/2014/main" id="{BEE8432A-B632-FCA0-1C1E-2320FBF9649B}"/>
              </a:ext>
            </a:extLst>
          </p:cNvPr>
          <p:cNvPicPr/>
          <p:nvPr/>
        </p:nvPicPr>
        <p:blipFill>
          <a:blip r:embed="rId6"/>
          <a:srcRect/>
          <a:stretch>
            <a:fillRect/>
          </a:stretch>
        </p:blipFill>
        <p:spPr>
          <a:xfrm>
            <a:off x="8098756" y="4358731"/>
            <a:ext cx="2520565" cy="3087098"/>
          </a:xfrm>
          <a:prstGeom prst="rect">
            <a:avLst/>
          </a:prstGeom>
          <a:ln/>
        </p:spPr>
      </p:pic>
      <p:pic>
        <p:nvPicPr>
          <p:cNvPr id="6" name="image2.png">
            <a:extLst>
              <a:ext uri="{FF2B5EF4-FFF2-40B4-BE49-F238E27FC236}">
                <a16:creationId xmlns:a16="http://schemas.microsoft.com/office/drawing/2014/main" id="{9CF3C90A-A478-5345-9737-FEFAF7F69F24}"/>
              </a:ext>
            </a:extLst>
          </p:cNvPr>
          <p:cNvPicPr/>
          <p:nvPr/>
        </p:nvPicPr>
        <p:blipFill>
          <a:blip r:embed="rId7"/>
          <a:srcRect/>
          <a:stretch>
            <a:fillRect/>
          </a:stretch>
        </p:blipFill>
        <p:spPr>
          <a:xfrm>
            <a:off x="5535599" y="7530146"/>
            <a:ext cx="4853826" cy="2876597"/>
          </a:xfrm>
          <a:prstGeom prst="rect">
            <a:avLst/>
          </a:prstGeom>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900</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Trebuchet MS</vt:lpstr>
      <vt:lpstr>Calibri</vt:lpstr>
      <vt:lpstr>Times New Roman</vt:lpstr>
      <vt:lpstr>Comic Sans MS</vt:lpstr>
      <vt:lpstr>Arial</vt:lpstr>
      <vt:lpstr>Caladea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dc:creator>
  <cp:lastModifiedBy>Varun A</cp:lastModifiedBy>
  <cp:revision>9</cp:revision>
  <dcterms:modified xsi:type="dcterms:W3CDTF">2024-03-27T08:25:28Z</dcterms:modified>
</cp:coreProperties>
</file>