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444c6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444c6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444c6b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444c6b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444c6b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444c6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444c6b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444c6b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 Appointment Scheduler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61700" y="2834125"/>
            <a:ext cx="48705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no: 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Baradi Kalyani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 Ganesh Singh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Shaik Eesub Vali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Chintalapudi Sai Preethi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K.Gnanendra Reddy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 Aila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end– Bootstrap,HTML,CSS,JavaScript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Backend- SpringBoot,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Tools- Visual Studio, Eclipse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aim of our project is to build a web </a:t>
            </a:r>
            <a:r>
              <a:rPr lang="en"/>
              <a:t>application</a:t>
            </a:r>
            <a:r>
              <a:rPr lang="en"/>
              <a:t> for Appointment Scheduling.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we created </a:t>
            </a:r>
            <a:r>
              <a:rPr lang="en"/>
              <a:t>application</a:t>
            </a:r>
            <a:r>
              <a:rPr lang="en"/>
              <a:t> for making appointment by manager  and scheduling the meeting.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we created web application using Bootstrap,HTML and CSS for appointment as well as scheduling the meeting.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manager is responsible for requesting an </a:t>
            </a:r>
            <a:r>
              <a:rPr lang="en"/>
              <a:t>appointment</a:t>
            </a:r>
            <a:r>
              <a:rPr lang="en"/>
              <a:t> to HNI in the appointment webpage and HNI will accept,reject or reschedule the appointment.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</a:t>
            </a:r>
            <a:r>
              <a:rPr lang="en"/>
              <a:t>successful</a:t>
            </a:r>
            <a:r>
              <a:rPr lang="en"/>
              <a:t> appointment the HNI will be able to schedule a meeting with the manager using schedule meeting webpage.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availability the manager, they can accept or reschedule the meeting.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credentials will be stored using mysql.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assistance of new user, chatbot is integrated to the application.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150"/>
            <a:ext cx="9144001" cy="49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