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9" r:id="rId4"/>
    <p:sldId id="263" r:id="rId5"/>
    <p:sldId id="264" r:id="rId6"/>
    <p:sldId id="265" r:id="rId7"/>
    <p:sldId id="266" r:id="rId8"/>
    <p:sldId id="267" r:id="rId9"/>
    <p:sldId id="268" r:id="rId10"/>
    <p:sldId id="258" r:id="rId11"/>
    <p:sldId id="259" r:id="rId12"/>
    <p:sldId id="260" r:id="rId13"/>
    <p:sldId id="261" r:id="rId14"/>
    <p:sldId id="26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A79AA80-300B-4D12-AFCC-0A3B869BCE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6C0BA44C-2A9E-40F0-8C50-58B78E134C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9279A92-6D81-4B38-8FB5-C7E4933F5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13333-95AC-49D2-AE87-249519AF0812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29CD8DA-065E-4D87-8DB2-1E86E22F5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AE77152-6DE1-4856-A050-C2F130769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9226B-1AD6-4258-8487-2F57841B5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654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5F266D9-72EF-4365-8A01-5F1614230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E25FE566-56E0-4028-BA4C-85CFB9867C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EDA0294-FCD2-4A19-A268-C2DD67020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13333-95AC-49D2-AE87-249519AF0812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89E110F-9678-4F90-886B-EC36CFE3C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A118E87-2360-4674-8C4A-F27837C3E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9226B-1AD6-4258-8487-2F57841B5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159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B0885F29-18E9-4C4F-B878-6FAF144995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A7109100-2C7B-4EA2-8B05-6A03D3FC53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973A41D-088C-498F-B572-938B30D39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13333-95AC-49D2-AE87-249519AF0812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CD39A46-712A-4A76-A27E-79B1F1629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21551B6-3F2D-4C3F-85F7-B85900794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9226B-1AD6-4258-8487-2F57841B5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517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C5A0B50-3F34-4C54-AF80-A5B0F35BC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5D99DA9-BEB8-422B-9916-8B0524BFEF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E0DA59E-D121-4611-8E48-562BD68FE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13333-95AC-49D2-AE87-249519AF0812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C7FAFAC-E615-4EA7-B869-64FB6906A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2CD0B0B-5060-4F00-836B-A58ECDCD7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9226B-1AD6-4258-8487-2F57841B5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722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0047FF8-EE5D-480F-B661-818C2748A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05FCF75-F52D-459E-B95F-F8CC1E7216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72EBE7A-EAB1-4C27-94BF-490A5575A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13333-95AC-49D2-AE87-249519AF0812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F5746D0-9A98-452D-92D4-3D1DED325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DFDF462-6F9B-4C4F-9F17-D60C9D3EA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9226B-1AD6-4258-8487-2F57841B5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883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42948FA-B29A-404F-81E8-C564E60E4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830B333-3EB1-41C3-9787-575DE054F4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BFEC0202-25D5-4021-A01C-432EE49DA5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5867C04-FC89-424F-BB25-A6C9A71E4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13333-95AC-49D2-AE87-249519AF0812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0A8267C-BB7D-4F34-A3F1-B1B1B0E92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842278A-851D-444C-BC3C-EBE63D579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9226B-1AD6-4258-8487-2F57841B5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923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E3B3544-72E7-4BED-9F5E-BCB3742A8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2161C5C-0607-4EA8-BA74-7FD86A2B5B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2CF609A4-AB79-4BD4-90D5-49C99B6DA7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99FAE4A0-17E8-4B01-95AD-E30A4E80B6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DC48A138-AA67-41B0-B701-ADABE54179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E059DA53-55F1-45BF-91AA-BE74821FD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13333-95AC-49D2-AE87-249519AF0812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D25F088-C351-4F81-AEAA-CBDBAFBC4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877E2BA7-490D-4246-94FB-B013357E4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9226B-1AD6-4258-8487-2F57841B5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65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AE0D3AB-62EC-4628-9818-BE3396462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0EE11A2-4502-44BB-974D-D3E21C686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13333-95AC-49D2-AE87-249519AF0812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B2B6FB2B-4000-4CE0-AAB3-54824D548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BF5D0B4-08A4-48C1-8591-A89F231CA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9226B-1AD6-4258-8487-2F57841B5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452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53C8D272-236C-46F0-9841-968625CDE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13333-95AC-49D2-AE87-249519AF0812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CA864948-C0D6-4CEE-813C-C7A2DA7B5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1825727-525E-4BE8-8930-C9A464B54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9226B-1AD6-4258-8487-2F57841B5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927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8E47E50-F5C0-452F-B5B7-65FEAC348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497C64B-7CAA-449B-93A2-8607C80487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0B3DB96-21F2-4556-82AA-571CA2FBBF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A06DF11-A5E1-4526-A71B-1CC6807CA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13333-95AC-49D2-AE87-249519AF0812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F4FDF81-05F3-4324-AB83-46ABB352B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60F9756-4F49-41A3-BD06-2E16FD881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9226B-1AD6-4258-8487-2F57841B5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969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AFA5ECB-9EE3-4D58-8F5E-FBF28331C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6918ECF3-A36A-4A33-BECC-17BDDF7D32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A570AC9F-C789-4DAF-8176-16C7C8940C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6CCFBCD-9CA3-47B1-B706-DC4387A74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13333-95AC-49D2-AE87-249519AF0812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6352906-ADC0-4574-98EA-6C3051FBD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ECC1073-97BE-4BAA-B099-DC8A8CFB5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9226B-1AD6-4258-8487-2F57841B5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334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523068F0-2667-49FB-B5C7-E4B922892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084CA47-AB0B-4891-9550-026DEB9C30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2E16844-2B8B-45D6-930F-EB2DD76FD9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E13333-95AC-49D2-AE87-249519AF0812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D369B28-B08F-41CC-BA05-201247AC16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921ED49-77C2-4B88-AC6E-31E411B58E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39226B-1AD6-4258-8487-2F57841B5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608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heckatrade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247636E-74B9-4C8D-9C36-BEE93D7EF9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Machine Learning with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07C916CC-D67C-4EB0-B2C9-E1851DA10B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335123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Varun </a:t>
            </a:r>
            <a:r>
              <a:rPr lang="en-US" dirty="0" err="1" smtClean="0"/>
              <a:t>Aravinth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424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28">
            <a:extLst>
              <a:ext uri="{FF2B5EF4-FFF2-40B4-BE49-F238E27FC236}">
                <a16:creationId xmlns:a16="http://schemas.microsoft.com/office/drawing/2014/main" xmlns="" id="{3FCC729B-E528-40C3-82D3-BA4375575E8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 flipV="1">
            <a:off x="960120" y="0"/>
            <a:ext cx="11218661" cy="6858000"/>
          </a:xfrm>
          <a:custGeom>
            <a:avLst/>
            <a:gdLst>
              <a:gd name="connsiteX0" fmla="*/ 0 w 11218661"/>
              <a:gd name="connsiteY0" fmla="*/ 0 h 6858000"/>
              <a:gd name="connsiteX1" fmla="*/ 8042507 w 11218661"/>
              <a:gd name="connsiteY1" fmla="*/ 0 h 6858000"/>
              <a:gd name="connsiteX2" fmla="*/ 11218661 w 11218661"/>
              <a:gd name="connsiteY2" fmla="*/ 6858000 h 6858000"/>
              <a:gd name="connsiteX3" fmla="*/ 0 w 1121866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18661" h="6858000">
                <a:moveTo>
                  <a:pt x="0" y="0"/>
                </a:moveTo>
                <a:lnTo>
                  <a:pt x="8042507" y="0"/>
                </a:lnTo>
                <a:lnTo>
                  <a:pt x="1121866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 26">
            <a:extLst>
              <a:ext uri="{FF2B5EF4-FFF2-40B4-BE49-F238E27FC236}">
                <a16:creationId xmlns:a16="http://schemas.microsoft.com/office/drawing/2014/main" xmlns="" id="{58F1FB8D-1842-4A04-998D-6CF047AB279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 flipV="1">
            <a:off x="1420248" y="0"/>
            <a:ext cx="10771752" cy="6858000"/>
          </a:xfrm>
          <a:custGeom>
            <a:avLst/>
            <a:gdLst>
              <a:gd name="connsiteX0" fmla="*/ 0 w 10771752"/>
              <a:gd name="connsiteY0" fmla="*/ 0 h 6858000"/>
              <a:gd name="connsiteX1" fmla="*/ 7595598 w 10771752"/>
              <a:gd name="connsiteY1" fmla="*/ 0 h 6858000"/>
              <a:gd name="connsiteX2" fmla="*/ 10771752 w 10771752"/>
              <a:gd name="connsiteY2" fmla="*/ 6858000 h 6858000"/>
              <a:gd name="connsiteX3" fmla="*/ 0 w 1077175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71752" h="6858000">
                <a:moveTo>
                  <a:pt x="0" y="0"/>
                </a:moveTo>
                <a:lnTo>
                  <a:pt x="7595598" y="0"/>
                </a:lnTo>
                <a:lnTo>
                  <a:pt x="1077175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A picture containing object&#10;&#10;Description generated with high confidence">
            <a:extLst>
              <a:ext uri="{FF2B5EF4-FFF2-40B4-BE49-F238E27FC236}">
                <a16:creationId xmlns:a16="http://schemas.microsoft.com/office/drawing/2014/main" xmlns="" id="{8D614FF3-33CD-4516-9F78-19ECD9DD79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" y="1715781"/>
            <a:ext cx="3425957" cy="342595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7A739E74-E989-4E20-BC40-2D6658343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4039" y="365125"/>
            <a:ext cx="7164493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Machine Learning 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186FED5-4333-43DF-A61F-2A36E37264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7515" y="2022601"/>
            <a:ext cx="7161017" cy="4154361"/>
          </a:xfrm>
        </p:spPr>
        <p:txBody>
          <a:bodyPr>
            <a:normAutofit fontScale="92500" lnSpcReduction="10000"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Informal 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 "the field of study that gives computers the ability to learn without being explicitly programmed." </a:t>
            </a: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b="1" dirty="0">
                <a:solidFill>
                  <a:schemeClr val="bg1"/>
                </a:solidFill>
              </a:rPr>
              <a:t>Formal: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 "A computer program is said to learn from experience E with respect to some class of tasks T and performance  measure P, if its performance at tasks in T, as measured by P, improves with experience E."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 Example: playing checkers.</a:t>
            </a: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Types: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Supervised   |     Unsupervised</a:t>
            </a: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3294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C5E6CFF1-2F42-4E10-9A97-F116F46F53F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xmlns="" id="{078CB09C-624D-4BDA-AE5C-30814EF7A51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4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67182200-4859-4C8D-BCBB-55B245C28BA3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C5A0EAD4-1792-4290-AA63-2A3DBE53A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065862"/>
            <a:ext cx="3313164" cy="4726276"/>
          </a:xfrm>
        </p:spPr>
        <p:txBody>
          <a:bodyPr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Real Example 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926997B-2F7A-4902-8E08-462B2D81F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5379" y="1065862"/>
            <a:ext cx="5744685" cy="472627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FFFFFF"/>
                </a:solidFill>
              </a:rPr>
              <a:t>Bank Of America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FFFF"/>
                </a:solidFill>
              </a:rPr>
              <a:t>       Spending millions and saving billions.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FFFF"/>
                </a:solidFill>
              </a:rPr>
              <a:t>       Cool Project </a:t>
            </a:r>
            <a:r>
              <a:rPr lang="en-US" sz="2000" dirty="0">
                <a:solidFill>
                  <a:srgbClr val="FFFFFF"/>
                </a:solidFill>
                <a:sym typeface="Wingdings" panose="05000000000000000000" pitchFamily="2" charset="2"/>
              </a:rPr>
              <a:t></a:t>
            </a:r>
            <a:endParaRPr 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76762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https://d3c33hcgiwev3.cloudfront.net/imageAssetProxy.v1/H6qTdZmYEeaagxL7xdFKxA_2f0f671110e8f7446bb2b5b2f75a8874_Screenshot-2016-10-23-20.14.58.png?expiry=1509062400000&amp;hmac=YzvHgbF4Yb0MURIxp2V5JZZ4uWaIPTEao9FCCPVSnA0">
            <a:extLst>
              <a:ext uri="{FF2B5EF4-FFF2-40B4-BE49-F238E27FC236}">
                <a16:creationId xmlns:a16="http://schemas.microsoft.com/office/drawing/2014/main" xmlns="" id="{C97A4B1A-76FB-4CDE-BC47-9F96F36EBE8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1061569"/>
            <a:ext cx="7188199" cy="4731472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1C7C9BC3-4ABF-40E9-BFD1-218F04717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Models </a:t>
            </a:r>
            <a:r>
              <a:rPr lang="en-US" sz="2600" dirty="0">
                <a:solidFill>
                  <a:schemeClr val="bg1"/>
                </a:solidFill>
              </a:rPr>
              <a:t>which we will be</a:t>
            </a:r>
            <a:r>
              <a:rPr lang="en-US" sz="2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developing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6A8D16CC-FAE0-4664-BD7B-A15C6C135B7E}"/>
              </a:ext>
            </a:extLst>
          </p:cNvPr>
          <p:cNvSpPr txBox="1"/>
          <p:nvPr/>
        </p:nvSpPr>
        <p:spPr>
          <a:xfrm>
            <a:off x="6422065" y="287078"/>
            <a:ext cx="5135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Cost Function</a:t>
            </a:r>
          </a:p>
        </p:txBody>
      </p:sp>
    </p:spTree>
    <p:extLst>
      <p:ext uri="{BB962C8B-B14F-4D97-AF65-F5344CB8AC3E}">
        <p14:creationId xmlns:p14="http://schemas.microsoft.com/office/powerpoint/2010/main" val="33972611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              Data Science - 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IN" dirty="0" smtClean="0"/>
              <a:t>NumPy – Numeric Python</a:t>
            </a:r>
          </a:p>
          <a:p>
            <a:pPr marL="0" indent="0">
              <a:buNone/>
            </a:pPr>
            <a:r>
              <a:rPr lang="en-IN" sz="1800" dirty="0" smtClean="0"/>
              <a:t>	NumPy </a:t>
            </a:r>
            <a:r>
              <a:rPr lang="en-IN" sz="1800" dirty="0"/>
              <a:t>is a Python package. It stands for 'Numerical Python'. It is a library consisting of multidimensional </a:t>
            </a:r>
            <a:r>
              <a:rPr lang="en-IN" sz="1800" dirty="0" smtClean="0"/>
              <a:t>	array objects </a:t>
            </a:r>
            <a:r>
              <a:rPr lang="en-IN" sz="1800" dirty="0"/>
              <a:t>and a collection of routines for processing of array</a:t>
            </a:r>
            <a:r>
              <a:rPr lang="en-IN" sz="1800" dirty="0" smtClean="0"/>
              <a:t>.</a:t>
            </a:r>
          </a:p>
          <a:p>
            <a:pPr marL="0" indent="0">
              <a:buNone/>
            </a:pPr>
            <a:r>
              <a:rPr lang="en-IN" sz="1800" dirty="0" smtClean="0"/>
              <a:t>	Numeric + Numarray</a:t>
            </a:r>
          </a:p>
          <a:p>
            <a:pPr marL="0" indent="0">
              <a:buNone/>
            </a:pPr>
            <a:endParaRPr lang="en-IN" sz="1800" dirty="0" smtClean="0"/>
          </a:p>
          <a:p>
            <a:endParaRPr lang="en-IN" dirty="0"/>
          </a:p>
          <a:p>
            <a:r>
              <a:rPr lang="en-IN" dirty="0" smtClean="0"/>
              <a:t>Why NumPy when you have lists ?</a:t>
            </a:r>
          </a:p>
          <a:p>
            <a:endParaRPr lang="en-IN" dirty="0"/>
          </a:p>
          <a:p>
            <a:r>
              <a:rPr lang="en-IN" dirty="0" smtClean="0"/>
              <a:t>Detail Analysis</a:t>
            </a:r>
          </a:p>
          <a:p>
            <a:endParaRPr lang="en-IN" dirty="0"/>
          </a:p>
          <a:p>
            <a:r>
              <a:rPr lang="en-IN" dirty="0" smtClean="0"/>
              <a:t>Datasets for NumPy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471412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791" y="1300766"/>
            <a:ext cx="3861784" cy="137749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306096" y="1804846"/>
            <a:ext cx="56924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https://github.com/VarunAravinth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182502" y="3819255"/>
            <a:ext cx="259032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 </a:t>
            </a:r>
            <a:r>
              <a:rPr lang="en-IN" sz="4400" dirty="0" smtClean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54636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C43B10D7-FFCF-4C81-84F6-2E54FC187B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2044" y="166380"/>
            <a:ext cx="4367524" cy="21837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C93F85CD-6066-4732-B0C6-5409B061E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Why Python 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42FAC7CE-952E-4631-BE69-455441E08E24}"/>
              </a:ext>
            </a:extLst>
          </p:cNvPr>
          <p:cNvSpPr txBox="1"/>
          <p:nvPr/>
        </p:nvSpPr>
        <p:spPr>
          <a:xfrm>
            <a:off x="6096000" y="3459871"/>
            <a:ext cx="658599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Easy Syntax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Modules : Do anything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And it gives you wings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63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0011" y="365126"/>
            <a:ext cx="7688688" cy="768216"/>
          </a:xfrm>
        </p:spPr>
        <p:txBody>
          <a:bodyPr/>
          <a:lstStyle/>
          <a:p>
            <a:r>
              <a:rPr lang="en-IN" dirty="0" smtClean="0"/>
              <a:t>             Market Demand 2015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1379" y="1690688"/>
            <a:ext cx="6529589" cy="4980568"/>
          </a:xfrm>
        </p:spPr>
      </p:pic>
    </p:spTree>
    <p:extLst>
      <p:ext uri="{BB962C8B-B14F-4D97-AF65-F5344CB8AC3E}">
        <p14:creationId xmlns:p14="http://schemas.microsoft.com/office/powerpoint/2010/main" val="2045930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Web Scraping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IN" dirty="0" smtClean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99872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Why Scraping 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92439"/>
            <a:ext cx="10515600" cy="3884524"/>
          </a:xfrm>
        </p:spPr>
        <p:txBody>
          <a:bodyPr>
            <a:normAutofit/>
          </a:bodyPr>
          <a:lstStyle/>
          <a:p>
            <a:r>
              <a:rPr lang="en-IN" sz="2000" dirty="0" smtClean="0"/>
              <a:t>The data available over the internet now is huge. More Data, more information.</a:t>
            </a:r>
          </a:p>
          <a:p>
            <a:pPr marL="0" indent="0">
              <a:buNone/>
            </a:pPr>
            <a:endParaRPr lang="en-IN" sz="2000" dirty="0" smtClean="0"/>
          </a:p>
          <a:p>
            <a:r>
              <a:rPr lang="en-IN" sz="2000" dirty="0" smtClean="0"/>
              <a:t>A Python web scraping code (called as the spider code) can be built based on the webpage’s skeleton to extract the content from the respective website.</a:t>
            </a:r>
          </a:p>
          <a:p>
            <a:pPr marL="0" indent="0">
              <a:buNone/>
            </a:pPr>
            <a:endParaRPr lang="en-IN" sz="2000" dirty="0" smtClean="0"/>
          </a:p>
          <a:p>
            <a:r>
              <a:rPr lang="en-IN" sz="2000" dirty="0" smtClean="0"/>
              <a:t>We have developed such a sample spider code for the following site: </a:t>
            </a:r>
            <a:r>
              <a:rPr lang="en-IN" sz="2000" dirty="0" smtClean="0">
                <a:hlinkClick r:id="rId2"/>
              </a:rPr>
              <a:t>www.checkatrade.com</a:t>
            </a:r>
            <a:endParaRPr lang="en-IN" sz="2000" dirty="0" smtClean="0"/>
          </a:p>
          <a:p>
            <a:pPr marL="0" indent="0">
              <a:buNone/>
            </a:pPr>
            <a:endParaRPr lang="en-IN" sz="2000" dirty="0" smtClean="0"/>
          </a:p>
          <a:p>
            <a:r>
              <a:rPr lang="en-IN" sz="2000" dirty="0" smtClean="0"/>
              <a:t>This site contains all the useful information about the various builders available across the UK, along with the services they provide.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17253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r="959" b="8097"/>
          <a:stretch/>
        </p:blipFill>
        <p:spPr>
          <a:xfrm>
            <a:off x="1622738" y="0"/>
            <a:ext cx="9427336" cy="4159876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2580" y="399246"/>
            <a:ext cx="10676586" cy="6040192"/>
          </a:xfrm>
        </p:spPr>
        <p:txBody>
          <a:bodyPr/>
          <a:lstStyle/>
          <a:p>
            <a:r>
              <a:rPr lang="en-IN" dirty="0" smtClean="0"/>
              <a:t>            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1931831" y="4559121"/>
            <a:ext cx="94273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This is the sample site we chose, to pull the content from.</a:t>
            </a:r>
          </a:p>
          <a:p>
            <a:endParaRPr lang="en-IN" dirty="0" smtClean="0"/>
          </a:p>
          <a:p>
            <a:r>
              <a:rPr lang="en-IN" dirty="0" smtClean="0"/>
              <a:t>Note: There were over 2000 records under each alphabet, so this site has around 2000 * 26 = 52000 companies details.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88241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54" t="12010" r="12101" b="31048"/>
          <a:stretch/>
        </p:blipFill>
        <p:spPr>
          <a:xfrm>
            <a:off x="567745" y="352805"/>
            <a:ext cx="10515600" cy="384543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95459" y="4649273"/>
            <a:ext cx="105477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We captured the required elements from the website using </a:t>
            </a:r>
            <a:r>
              <a:rPr lang="en-IN" dirty="0" err="1" smtClean="0"/>
              <a:t>Xpath</a:t>
            </a:r>
            <a:r>
              <a:rPr lang="en-IN" dirty="0" smtClean="0"/>
              <a:t> selector, and also wrote a crawler code, which crawls after completing one page to another, till it reaches the last page.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614642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4095" y="425004"/>
            <a:ext cx="10998558" cy="2884866"/>
          </a:xfrm>
        </p:spPr>
        <p:txBody>
          <a:bodyPr/>
          <a:lstStyle/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25849" r="9281" b="18538"/>
          <a:stretch/>
        </p:blipFill>
        <p:spPr>
          <a:xfrm>
            <a:off x="734095" y="425003"/>
            <a:ext cx="9131122" cy="327123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34095" y="4185634"/>
            <a:ext cx="1032885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r>
              <a:rPr lang="en-IN" dirty="0" smtClean="0"/>
              <a:t>The final output of the spider code will be a </a:t>
            </a:r>
            <a:r>
              <a:rPr lang="en-IN" dirty="0" err="1" smtClean="0"/>
              <a:t>csv</a:t>
            </a:r>
            <a:r>
              <a:rPr lang="en-IN" dirty="0" smtClean="0"/>
              <a:t> file [ note : can be a </a:t>
            </a:r>
            <a:r>
              <a:rPr lang="en-IN" dirty="0" err="1" smtClean="0"/>
              <a:t>json</a:t>
            </a:r>
            <a:r>
              <a:rPr lang="en-IN" dirty="0" smtClean="0"/>
              <a:t> file if required], with the data as shown in the table.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693424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4699" y="399245"/>
            <a:ext cx="113849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The data obtained from such websites can be used in many ways.</a:t>
            </a:r>
          </a:p>
          <a:p>
            <a:endParaRPr lang="en-IN" dirty="0" smtClean="0"/>
          </a:p>
          <a:p>
            <a:r>
              <a:rPr lang="en-IN" dirty="0" smtClean="0"/>
              <a:t>The following output file can be used to feed into another system for processing and filtering various companies which can do the respective work and has a good review.</a:t>
            </a:r>
          </a:p>
          <a:p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360608" y="2408349"/>
            <a:ext cx="112690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NOTE : As shown for this sample site, the following can be done for many websites which contain much more important information and be processed in an effective way.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02806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</TotalTime>
  <Words>410</Words>
  <Application>Microsoft Office PowerPoint</Application>
  <PresentationFormat>Widescreen</PresentationFormat>
  <Paragraphs>70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Wingdings</vt:lpstr>
      <vt:lpstr>Office Theme</vt:lpstr>
      <vt:lpstr>Machine Learning with Python</vt:lpstr>
      <vt:lpstr>Why Python ?</vt:lpstr>
      <vt:lpstr>             Market Demand 2015</vt:lpstr>
      <vt:lpstr>Web Scraping</vt:lpstr>
      <vt:lpstr>Why Scraping ?</vt:lpstr>
      <vt:lpstr>PowerPoint Presentation</vt:lpstr>
      <vt:lpstr>PowerPoint Presentation</vt:lpstr>
      <vt:lpstr>PowerPoint Presentation</vt:lpstr>
      <vt:lpstr>PowerPoint Presentation</vt:lpstr>
      <vt:lpstr>Machine Learning !</vt:lpstr>
      <vt:lpstr>Real Example !</vt:lpstr>
      <vt:lpstr>Models which we will be developing</vt:lpstr>
      <vt:lpstr>               Data Science - Introduction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And Machine Learning</dc:title>
  <dc:creator>varavint</dc:creator>
  <cp:lastModifiedBy>Varun aravinth.N</cp:lastModifiedBy>
  <cp:revision>26</cp:revision>
  <dcterms:created xsi:type="dcterms:W3CDTF">2018-01-31T06:49:46Z</dcterms:created>
  <dcterms:modified xsi:type="dcterms:W3CDTF">2018-02-20T19:40:13Z</dcterms:modified>
</cp:coreProperties>
</file>