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B1ED-2F53-4C9D-B8C6-52AC99EE8FB2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DA6A-80DC-421A-8F89-94BC3B2361D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38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B1ED-2F53-4C9D-B8C6-52AC99EE8FB2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DA6A-80DC-421A-8F89-94BC3B236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996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B1ED-2F53-4C9D-B8C6-52AC99EE8FB2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DA6A-80DC-421A-8F89-94BC3B236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804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B1ED-2F53-4C9D-B8C6-52AC99EE8FB2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DA6A-80DC-421A-8F89-94BC3B236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93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B1ED-2F53-4C9D-B8C6-52AC99EE8FB2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DA6A-80DC-421A-8F89-94BC3B2361D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74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B1ED-2F53-4C9D-B8C6-52AC99EE8FB2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DA6A-80DC-421A-8F89-94BC3B236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63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B1ED-2F53-4C9D-B8C6-52AC99EE8FB2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DA6A-80DC-421A-8F89-94BC3B236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01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B1ED-2F53-4C9D-B8C6-52AC99EE8FB2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DA6A-80DC-421A-8F89-94BC3B236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60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B1ED-2F53-4C9D-B8C6-52AC99EE8FB2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DA6A-80DC-421A-8F89-94BC3B236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84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1DB1ED-2F53-4C9D-B8C6-52AC99EE8FB2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D9DA6A-80DC-421A-8F89-94BC3B236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72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B1ED-2F53-4C9D-B8C6-52AC99EE8FB2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9DA6A-80DC-421A-8F89-94BC3B236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01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1DB1ED-2F53-4C9D-B8C6-52AC99EE8FB2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FD9DA6A-80DC-421A-8F89-94BC3B2361D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84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ECBC-C0AA-421A-DA3A-1DADBEA03A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Aptos Display" panose="020B0004020202020204" pitchFamily="34" charset="0"/>
              </a:rPr>
              <a:t>FITNESS TRACKER</a:t>
            </a:r>
            <a:endParaRPr lang="en-IN" sz="8000" dirty="0">
              <a:latin typeface="Aptos Display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6984A-A723-D34B-3CBD-9ADAA8EDA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Project on diet plan and visualization of progress are oriented to this project  </a:t>
            </a:r>
          </a:p>
        </p:txBody>
      </p:sp>
    </p:spTree>
    <p:extLst>
      <p:ext uri="{BB962C8B-B14F-4D97-AF65-F5344CB8AC3E}">
        <p14:creationId xmlns:p14="http://schemas.microsoft.com/office/powerpoint/2010/main" val="211313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60B081-5E61-BE32-B0E0-673AC4529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014" y="3536849"/>
            <a:ext cx="6066500" cy="3222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85FE85-905B-F3C0-F113-029CB907B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13755" cy="354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4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6E4CEF-E320-3F4A-A9A5-1D50E8001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9" y="0"/>
            <a:ext cx="5869858" cy="31183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D799ED-5FD7-BAE1-C908-D8A481427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960" y="1997792"/>
            <a:ext cx="8790039" cy="466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0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BE1FAD-CD92-E8F4-0492-38541C107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8C70C8-DD37-7DBF-9B42-212AEE053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677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</TotalTime>
  <Words>15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 Display</vt:lpstr>
      <vt:lpstr>Calibri</vt:lpstr>
      <vt:lpstr>Calibri Light</vt:lpstr>
      <vt:lpstr>Retrospect</vt:lpstr>
      <vt:lpstr>FITNESS TRACKER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varun b</dc:creator>
  <cp:lastModifiedBy>varun b</cp:lastModifiedBy>
  <cp:revision>2</cp:revision>
  <dcterms:created xsi:type="dcterms:W3CDTF">2025-07-17T17:56:30Z</dcterms:created>
  <dcterms:modified xsi:type="dcterms:W3CDTF">2025-07-22T17:19:44Z</dcterms:modified>
</cp:coreProperties>
</file>