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6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7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767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47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436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980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40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9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77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87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3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17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5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9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9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8399-2FF8-45C9-AA0D-84BB7766ADC5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676B24-89BA-4BFD-94ED-9415EE20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7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Project - MSBI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By,</a:t>
            </a:r>
          </a:p>
          <a:p>
            <a:r>
              <a:rPr lang="en-IN" dirty="0" smtClean="0"/>
              <a:t>Varun Bhaaskar</a:t>
            </a:r>
          </a:p>
          <a:p>
            <a:r>
              <a:rPr lang="en-IN" dirty="0" smtClean="0"/>
              <a:t>909127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4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77455"/>
            <a:ext cx="8596668" cy="775855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04291"/>
            <a:ext cx="8596668" cy="4498889"/>
          </a:xfrm>
        </p:spPr>
        <p:txBody>
          <a:bodyPr/>
          <a:lstStyle/>
          <a:p>
            <a:r>
              <a:rPr lang="en-US" sz="2000" dirty="0"/>
              <a:t>Create package to bring data from </a:t>
            </a:r>
            <a:r>
              <a:rPr lang="en-US" sz="2000" dirty="0" smtClean="0"/>
              <a:t>given tables (</a:t>
            </a:r>
            <a:r>
              <a:rPr lang="en-IN" sz="2000" dirty="0" smtClean="0"/>
              <a:t>Customer, Territory, Product, </a:t>
            </a:r>
            <a:r>
              <a:rPr lang="en-IN" sz="2000" dirty="0"/>
              <a:t>Sales Order </a:t>
            </a:r>
            <a:r>
              <a:rPr lang="en-IN" sz="2000" dirty="0" smtClean="0"/>
              <a:t>Header, </a:t>
            </a:r>
            <a:r>
              <a:rPr lang="en-IN" sz="2000" dirty="0"/>
              <a:t>Sales Order Detail</a:t>
            </a:r>
            <a:r>
              <a:rPr lang="en-IN" sz="2000" dirty="0" smtClean="0"/>
              <a:t> </a:t>
            </a:r>
            <a:r>
              <a:rPr lang="en-US" sz="2000" dirty="0" smtClean="0"/>
              <a:t>) in Adventure Works 2019 </a:t>
            </a:r>
            <a:r>
              <a:rPr lang="en-US" sz="2000" dirty="0"/>
              <a:t>into your Mart </a:t>
            </a:r>
            <a:r>
              <a:rPr lang="en-US" sz="2000" dirty="0" smtClean="0"/>
              <a:t>Database.</a:t>
            </a:r>
          </a:p>
          <a:p>
            <a:r>
              <a:rPr lang="en-US" sz="2000" dirty="0" smtClean="0"/>
              <a:t>Create </a:t>
            </a:r>
            <a:r>
              <a:rPr lang="en-US" sz="2000" dirty="0"/>
              <a:t>a cube (SSAS) - for the above and possible measures from Purchase order </a:t>
            </a:r>
            <a:r>
              <a:rPr lang="en-US" sz="2000" dirty="0" smtClean="0"/>
              <a:t>details.</a:t>
            </a:r>
          </a:p>
          <a:p>
            <a:r>
              <a:rPr lang="en-US" sz="2000" dirty="0" smtClean="0"/>
              <a:t>Create </a:t>
            </a:r>
            <a:r>
              <a:rPr lang="en-US" sz="2000" dirty="0"/>
              <a:t>SSRS report product wise sales details, By customer wise </a:t>
            </a:r>
            <a:r>
              <a:rPr lang="en-US" sz="2000" dirty="0" smtClean="0"/>
              <a:t>report.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5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9382"/>
            <a:ext cx="8596668" cy="914400"/>
          </a:xfrm>
        </p:spPr>
        <p:txBody>
          <a:bodyPr/>
          <a:lstStyle/>
          <a:p>
            <a:r>
              <a:rPr lang="en-IN" dirty="0" smtClean="0"/>
              <a:t>Source tables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6218"/>
            <a:ext cx="9131684" cy="5163127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Sales.Customer</a:t>
            </a:r>
            <a:r>
              <a:rPr lang="en-IN" dirty="0" smtClean="0"/>
              <a:t> (</a:t>
            </a:r>
            <a:r>
              <a:rPr lang="en-US" sz="1600" dirty="0" err="1" smtClean="0"/>
              <a:t>CustomerID</a:t>
            </a:r>
            <a:r>
              <a:rPr lang="en-US" sz="1600" dirty="0" smtClean="0"/>
              <a:t>, </a:t>
            </a:r>
            <a:r>
              <a:rPr lang="en-IN" sz="1600" dirty="0" err="1" smtClean="0"/>
              <a:t>PersonID</a:t>
            </a:r>
            <a:r>
              <a:rPr lang="en-IN" sz="1600" dirty="0" smtClean="0"/>
              <a:t> ,</a:t>
            </a:r>
            <a:r>
              <a:rPr lang="en-IN" sz="1600" dirty="0" err="1" smtClean="0"/>
              <a:t>StoreID</a:t>
            </a:r>
            <a:r>
              <a:rPr lang="en-IN" sz="1600" dirty="0" smtClean="0"/>
              <a:t> ,</a:t>
            </a:r>
            <a:r>
              <a:rPr lang="en-IN" sz="1600" dirty="0" err="1" smtClean="0"/>
              <a:t>TerritoryID</a:t>
            </a:r>
            <a:r>
              <a:rPr lang="en-IN" sz="1600" dirty="0" smtClean="0"/>
              <a:t>, </a:t>
            </a:r>
            <a:r>
              <a:rPr lang="en-US" sz="1600" dirty="0" err="1" smtClean="0"/>
              <a:t>AccountNumber</a:t>
            </a:r>
            <a:r>
              <a:rPr lang="en-US" sz="1600" dirty="0" smtClean="0"/>
              <a:t>, </a:t>
            </a:r>
            <a:r>
              <a:rPr lang="en-US" sz="1600" dirty="0" err="1" smtClean="0"/>
              <a:t>rowguid</a:t>
            </a:r>
            <a:r>
              <a:rPr lang="en-US" sz="1600" dirty="0" smtClean="0"/>
              <a:t>, </a:t>
            </a:r>
            <a:r>
              <a:rPr lang="en-IN" sz="1600" dirty="0" smtClean="0"/>
              <a:t>ModifiedDate</a:t>
            </a:r>
            <a:r>
              <a:rPr lang="en-IN" dirty="0" smtClean="0"/>
              <a:t>)</a:t>
            </a:r>
          </a:p>
          <a:p>
            <a:r>
              <a:rPr lang="en-IN" b="1" dirty="0" err="1" smtClean="0"/>
              <a:t>Sales.SalesTerritory</a:t>
            </a:r>
            <a:r>
              <a:rPr lang="en-IN" dirty="0"/>
              <a:t> </a:t>
            </a:r>
            <a:r>
              <a:rPr lang="en-IN" dirty="0" smtClean="0"/>
              <a:t>(</a:t>
            </a:r>
            <a:r>
              <a:rPr lang="en-US" sz="1600" dirty="0" smtClean="0"/>
              <a:t>TerritoryID , Name, CountryRegionCode, Group, </a:t>
            </a:r>
            <a:r>
              <a:rPr lang="en-IN" sz="1600" dirty="0" smtClean="0"/>
              <a:t>SalesYTD, </a:t>
            </a:r>
            <a:r>
              <a:rPr lang="en-IN" sz="1600" dirty="0" err="1" smtClean="0"/>
              <a:t>SalesLastYear</a:t>
            </a:r>
            <a:r>
              <a:rPr lang="en-IN" sz="1600" dirty="0" smtClean="0"/>
              <a:t>, </a:t>
            </a:r>
            <a:r>
              <a:rPr lang="en-IN" sz="1600" dirty="0" err="1" smtClean="0"/>
              <a:t>CostYTD,CostLastYear</a:t>
            </a:r>
            <a:r>
              <a:rPr lang="en-IN" sz="1600" dirty="0" smtClean="0"/>
              <a:t>, </a:t>
            </a:r>
            <a:r>
              <a:rPr lang="en-US" sz="1600" dirty="0" err="1" smtClean="0"/>
              <a:t>rowguid</a:t>
            </a:r>
            <a:r>
              <a:rPr lang="en-US" sz="1600" dirty="0" smtClean="0"/>
              <a:t>, </a:t>
            </a:r>
            <a:r>
              <a:rPr lang="en-IN" sz="1600" dirty="0" smtClean="0"/>
              <a:t>ModifiedDate</a:t>
            </a:r>
            <a:r>
              <a:rPr lang="en-IN" dirty="0" smtClean="0"/>
              <a:t>)</a:t>
            </a:r>
          </a:p>
          <a:p>
            <a:r>
              <a:rPr lang="en-IN" b="1" dirty="0" err="1" smtClean="0"/>
              <a:t>Production.Product</a:t>
            </a:r>
            <a:r>
              <a:rPr lang="en-IN" dirty="0"/>
              <a:t> (</a:t>
            </a:r>
            <a:r>
              <a:rPr lang="en-IN" sz="1600" dirty="0" err="1" smtClean="0"/>
              <a:t>ProductID</a:t>
            </a:r>
            <a:r>
              <a:rPr lang="en-IN" sz="1600" dirty="0"/>
              <a:t>, Name, </a:t>
            </a:r>
            <a:r>
              <a:rPr lang="en-IN" sz="1600" dirty="0" err="1" smtClean="0"/>
              <a:t>ProductNumber</a:t>
            </a:r>
            <a:r>
              <a:rPr lang="en-IN" sz="1600" dirty="0"/>
              <a:t>, </a:t>
            </a:r>
            <a:r>
              <a:rPr lang="en-IN" sz="1600" dirty="0" err="1" smtClean="0"/>
              <a:t>MakeFlag</a:t>
            </a:r>
            <a:r>
              <a:rPr lang="en-IN" sz="1600" dirty="0"/>
              <a:t>, </a:t>
            </a:r>
            <a:r>
              <a:rPr lang="en-IN" sz="1600" dirty="0" err="1" smtClean="0"/>
              <a:t>FinishedGoodsFlag</a:t>
            </a:r>
            <a:r>
              <a:rPr lang="en-IN" sz="1600" dirty="0"/>
              <a:t>, </a:t>
            </a:r>
            <a:r>
              <a:rPr lang="en-IN" sz="1600" dirty="0" err="1" smtClean="0"/>
              <a:t>Color</a:t>
            </a:r>
            <a:r>
              <a:rPr lang="en-IN" sz="1600" dirty="0"/>
              <a:t>, </a:t>
            </a:r>
            <a:r>
              <a:rPr lang="en-IN" sz="1600" dirty="0" err="1" smtClean="0"/>
              <a:t>SafetyStockLevel</a:t>
            </a:r>
            <a:r>
              <a:rPr lang="en-IN" sz="1600" dirty="0"/>
              <a:t>, </a:t>
            </a:r>
            <a:r>
              <a:rPr lang="en-IN" sz="1600" dirty="0" err="1" smtClean="0"/>
              <a:t>ReorderPoint</a:t>
            </a:r>
            <a:r>
              <a:rPr lang="en-IN" sz="1600" dirty="0"/>
              <a:t>, </a:t>
            </a:r>
            <a:r>
              <a:rPr lang="en-IN" sz="1600" dirty="0" err="1" smtClean="0"/>
              <a:t>StandardCost</a:t>
            </a:r>
            <a:r>
              <a:rPr lang="en-IN" sz="1600" dirty="0"/>
              <a:t>, </a:t>
            </a:r>
            <a:r>
              <a:rPr lang="en-IN" sz="1600" dirty="0" err="1" smtClean="0"/>
              <a:t>ListPrice</a:t>
            </a:r>
            <a:r>
              <a:rPr lang="en-IN" sz="1600" dirty="0"/>
              <a:t>, Size, </a:t>
            </a:r>
            <a:r>
              <a:rPr lang="en-IN" sz="1600" dirty="0" err="1" smtClean="0"/>
              <a:t>SizeUnitMeasureCode</a:t>
            </a:r>
            <a:r>
              <a:rPr lang="en-IN" sz="1600" dirty="0"/>
              <a:t>, </a:t>
            </a:r>
            <a:r>
              <a:rPr lang="en-IN" sz="1600" dirty="0" err="1" smtClean="0"/>
              <a:t>WeightUnitMeasureCode</a:t>
            </a:r>
            <a:r>
              <a:rPr lang="en-IN" sz="1600" dirty="0"/>
              <a:t>, Weight, </a:t>
            </a:r>
            <a:r>
              <a:rPr lang="en-IN" sz="1600" dirty="0" err="1" smtClean="0"/>
              <a:t>DaysToManufacture</a:t>
            </a:r>
            <a:r>
              <a:rPr lang="en-IN" sz="1600" dirty="0"/>
              <a:t>, </a:t>
            </a:r>
            <a:r>
              <a:rPr lang="en-IN" sz="1600" dirty="0" err="1" smtClean="0"/>
              <a:t>ProductLine</a:t>
            </a:r>
            <a:r>
              <a:rPr lang="en-IN" sz="1600" dirty="0"/>
              <a:t>, Class, Style, </a:t>
            </a:r>
            <a:r>
              <a:rPr lang="en-IN" sz="1600" dirty="0" err="1" smtClean="0"/>
              <a:t>ProductSubcategoryID</a:t>
            </a:r>
            <a:r>
              <a:rPr lang="en-IN" sz="1600" dirty="0"/>
              <a:t>, </a:t>
            </a:r>
            <a:r>
              <a:rPr lang="en-IN" sz="1600" dirty="0" err="1" smtClean="0"/>
              <a:t>ProductModelID</a:t>
            </a:r>
            <a:r>
              <a:rPr lang="en-IN" sz="1600" dirty="0"/>
              <a:t>, </a:t>
            </a:r>
            <a:r>
              <a:rPr lang="en-IN" sz="1600" dirty="0" err="1" smtClean="0"/>
              <a:t>SellStartDate</a:t>
            </a:r>
            <a:r>
              <a:rPr lang="en-IN" sz="1600" dirty="0"/>
              <a:t>, </a:t>
            </a:r>
            <a:r>
              <a:rPr lang="en-IN" sz="1600" dirty="0" err="1" smtClean="0"/>
              <a:t>SellEndDate</a:t>
            </a:r>
            <a:r>
              <a:rPr lang="en-IN" sz="1600" dirty="0"/>
              <a:t>, </a:t>
            </a:r>
            <a:r>
              <a:rPr lang="en-IN" sz="1600" dirty="0" err="1" smtClean="0"/>
              <a:t>DiscontinuedDate</a:t>
            </a:r>
            <a:r>
              <a:rPr lang="en-IN" sz="1600" dirty="0"/>
              <a:t>, </a:t>
            </a:r>
            <a:r>
              <a:rPr lang="en-IN" sz="1600" dirty="0" err="1" smtClean="0"/>
              <a:t>rowguid</a:t>
            </a:r>
            <a:r>
              <a:rPr lang="en-IN" sz="1600" dirty="0"/>
              <a:t>, ModifiedDate</a:t>
            </a:r>
            <a:r>
              <a:rPr lang="en-IN" dirty="0"/>
              <a:t>)</a:t>
            </a:r>
            <a:endParaRPr lang="en-IN" dirty="0" smtClean="0"/>
          </a:p>
          <a:p>
            <a:r>
              <a:rPr lang="en-IN" b="1" dirty="0" err="1"/>
              <a:t>Sales.SalesOrderHeader</a:t>
            </a:r>
            <a:r>
              <a:rPr lang="en-IN" b="1" dirty="0"/>
              <a:t> </a:t>
            </a:r>
            <a:r>
              <a:rPr lang="en-IN" dirty="0"/>
              <a:t>(</a:t>
            </a:r>
            <a:r>
              <a:rPr lang="en-IN" sz="1600" dirty="0" err="1" smtClean="0"/>
              <a:t>SalesOrderID</a:t>
            </a:r>
            <a:r>
              <a:rPr lang="en-IN" sz="1600" dirty="0"/>
              <a:t>, </a:t>
            </a:r>
            <a:r>
              <a:rPr lang="en-IN" sz="1600" dirty="0" err="1" smtClean="0"/>
              <a:t>RevisionNumber</a:t>
            </a:r>
            <a:r>
              <a:rPr lang="en-IN" sz="1600" dirty="0"/>
              <a:t>, </a:t>
            </a:r>
            <a:r>
              <a:rPr lang="en-IN" sz="1600" dirty="0" err="1" smtClean="0"/>
              <a:t>OrderDate</a:t>
            </a:r>
            <a:r>
              <a:rPr lang="en-IN" sz="1600" dirty="0"/>
              <a:t>, </a:t>
            </a:r>
            <a:r>
              <a:rPr lang="en-IN" sz="1600" dirty="0" err="1" smtClean="0"/>
              <a:t>DueDate</a:t>
            </a:r>
            <a:r>
              <a:rPr lang="en-IN" sz="1600" dirty="0"/>
              <a:t>, </a:t>
            </a:r>
            <a:r>
              <a:rPr lang="en-IN" sz="1600" dirty="0" err="1" smtClean="0"/>
              <a:t>ShipDate</a:t>
            </a:r>
            <a:r>
              <a:rPr lang="en-IN" sz="1600" dirty="0"/>
              <a:t>, Status, </a:t>
            </a:r>
            <a:r>
              <a:rPr lang="en-IN" sz="1600" dirty="0" err="1" smtClean="0"/>
              <a:t>OnlineOrderFlag</a:t>
            </a:r>
            <a:r>
              <a:rPr lang="en-IN" sz="1600" dirty="0"/>
              <a:t>, </a:t>
            </a:r>
            <a:r>
              <a:rPr lang="en-IN" sz="1600" dirty="0" err="1" smtClean="0"/>
              <a:t>SalesOrderNumber</a:t>
            </a:r>
            <a:r>
              <a:rPr lang="en-IN" sz="1600" dirty="0"/>
              <a:t>, </a:t>
            </a:r>
            <a:r>
              <a:rPr lang="en-IN" sz="1600" dirty="0" err="1" smtClean="0"/>
              <a:t>PurchaseOrderNumber</a:t>
            </a:r>
            <a:r>
              <a:rPr lang="en-IN" sz="1600" dirty="0"/>
              <a:t>, </a:t>
            </a:r>
            <a:r>
              <a:rPr lang="en-IN" sz="1600" dirty="0" err="1" smtClean="0"/>
              <a:t>AccountNumber</a:t>
            </a:r>
            <a:r>
              <a:rPr lang="en-IN" sz="1600" dirty="0"/>
              <a:t>, </a:t>
            </a:r>
            <a:r>
              <a:rPr lang="en-IN" sz="1600" dirty="0" err="1" smtClean="0"/>
              <a:t>CustomerID</a:t>
            </a:r>
            <a:r>
              <a:rPr lang="en-IN" sz="1600" dirty="0"/>
              <a:t>, </a:t>
            </a:r>
            <a:r>
              <a:rPr lang="en-IN" sz="1600" dirty="0" err="1" smtClean="0"/>
              <a:t>SalesPersonID</a:t>
            </a:r>
            <a:r>
              <a:rPr lang="en-IN" sz="1600" dirty="0"/>
              <a:t>, </a:t>
            </a:r>
            <a:r>
              <a:rPr lang="en-IN" sz="1600" dirty="0" err="1" smtClean="0"/>
              <a:t>TerritoryID</a:t>
            </a:r>
            <a:r>
              <a:rPr lang="en-IN" sz="1600" dirty="0"/>
              <a:t>, </a:t>
            </a:r>
            <a:r>
              <a:rPr lang="en-IN" sz="1600" dirty="0" err="1" smtClean="0"/>
              <a:t>BillToAddressID</a:t>
            </a:r>
            <a:r>
              <a:rPr lang="en-IN" sz="1600" dirty="0"/>
              <a:t>, </a:t>
            </a:r>
            <a:r>
              <a:rPr lang="en-IN" sz="1600" dirty="0" err="1" smtClean="0"/>
              <a:t>ShipToAddressID</a:t>
            </a:r>
            <a:r>
              <a:rPr lang="en-IN" sz="1600" dirty="0"/>
              <a:t>, </a:t>
            </a:r>
            <a:r>
              <a:rPr lang="en-IN" sz="1600" dirty="0" err="1" smtClean="0"/>
              <a:t>ShipMethodID</a:t>
            </a:r>
            <a:r>
              <a:rPr lang="en-IN" sz="1600" dirty="0"/>
              <a:t>, </a:t>
            </a:r>
            <a:r>
              <a:rPr lang="en-IN" sz="1600" dirty="0" err="1" smtClean="0"/>
              <a:t>CreditCardID</a:t>
            </a:r>
            <a:r>
              <a:rPr lang="en-IN" sz="1600" dirty="0"/>
              <a:t>, </a:t>
            </a:r>
            <a:r>
              <a:rPr lang="en-IN" sz="1600" dirty="0" err="1" smtClean="0"/>
              <a:t>CreditCardApprovalCode</a:t>
            </a:r>
            <a:r>
              <a:rPr lang="en-IN" sz="1600" dirty="0"/>
              <a:t>, </a:t>
            </a:r>
            <a:r>
              <a:rPr lang="en-IN" sz="1600" dirty="0" err="1" smtClean="0"/>
              <a:t>CurrencyRateID</a:t>
            </a:r>
            <a:r>
              <a:rPr lang="en-IN" sz="1600" dirty="0"/>
              <a:t>, </a:t>
            </a:r>
            <a:r>
              <a:rPr lang="en-IN" sz="1600" dirty="0" err="1" smtClean="0"/>
              <a:t>SubTotal</a:t>
            </a:r>
            <a:r>
              <a:rPr lang="en-IN" sz="1600" dirty="0"/>
              <a:t>, </a:t>
            </a:r>
            <a:r>
              <a:rPr lang="en-IN" sz="1600" dirty="0" err="1" smtClean="0"/>
              <a:t>TaxAmt</a:t>
            </a:r>
            <a:r>
              <a:rPr lang="en-IN" sz="1600" dirty="0"/>
              <a:t>, Freight, </a:t>
            </a:r>
            <a:r>
              <a:rPr lang="en-IN" sz="1600" dirty="0" err="1" smtClean="0"/>
              <a:t>TotalDue</a:t>
            </a:r>
            <a:r>
              <a:rPr lang="en-IN" sz="1600" dirty="0"/>
              <a:t>, Comment, </a:t>
            </a:r>
            <a:r>
              <a:rPr lang="en-IN" sz="1600" dirty="0" err="1" smtClean="0"/>
              <a:t>rowguid</a:t>
            </a:r>
            <a:r>
              <a:rPr lang="en-IN" sz="1600" dirty="0"/>
              <a:t>, ModifiedDate</a:t>
            </a:r>
            <a:r>
              <a:rPr lang="en-IN" dirty="0"/>
              <a:t>)</a:t>
            </a:r>
            <a:endParaRPr lang="en-IN" dirty="0" smtClean="0"/>
          </a:p>
          <a:p>
            <a:r>
              <a:rPr lang="en-IN" b="1" dirty="0" smtClean="0"/>
              <a:t>Sales </a:t>
            </a:r>
            <a:r>
              <a:rPr lang="en-IN" b="1" dirty="0"/>
              <a:t>Order Detail </a:t>
            </a:r>
            <a:r>
              <a:rPr lang="en-IN" dirty="0"/>
              <a:t>(</a:t>
            </a:r>
            <a:r>
              <a:rPr lang="en-IN" dirty="0" err="1" smtClean="0"/>
              <a:t>SalesOrderID</a:t>
            </a:r>
            <a:r>
              <a:rPr lang="en-IN" dirty="0"/>
              <a:t>, </a:t>
            </a:r>
            <a:r>
              <a:rPr lang="en-IN" dirty="0" err="1" smtClean="0"/>
              <a:t>SalesOrderDetailID</a:t>
            </a:r>
            <a:r>
              <a:rPr lang="en-IN" dirty="0"/>
              <a:t>, </a:t>
            </a:r>
            <a:r>
              <a:rPr lang="en-IN" dirty="0" err="1" smtClean="0"/>
              <a:t>CarrierTrackingNumber</a:t>
            </a:r>
            <a:r>
              <a:rPr lang="en-IN" dirty="0"/>
              <a:t>, </a:t>
            </a:r>
            <a:r>
              <a:rPr lang="en-IN" dirty="0" err="1" smtClean="0"/>
              <a:t>OrderQty</a:t>
            </a:r>
            <a:r>
              <a:rPr lang="en-IN" dirty="0"/>
              <a:t>, </a:t>
            </a:r>
            <a:r>
              <a:rPr lang="en-IN" dirty="0" err="1" smtClean="0"/>
              <a:t>ProductID</a:t>
            </a:r>
            <a:r>
              <a:rPr lang="en-IN" dirty="0"/>
              <a:t>, </a:t>
            </a:r>
            <a:r>
              <a:rPr lang="en-IN" dirty="0" err="1" smtClean="0"/>
              <a:t>SpecialOfferID</a:t>
            </a:r>
            <a:r>
              <a:rPr lang="en-IN" dirty="0"/>
              <a:t>, </a:t>
            </a:r>
            <a:r>
              <a:rPr lang="en-IN" dirty="0" err="1" smtClean="0"/>
              <a:t>UnitPrice</a:t>
            </a:r>
            <a:r>
              <a:rPr lang="en-IN" dirty="0"/>
              <a:t>, </a:t>
            </a:r>
            <a:r>
              <a:rPr lang="en-IN" dirty="0" err="1" smtClean="0"/>
              <a:t>UnitPriceDiscount</a:t>
            </a:r>
            <a:r>
              <a:rPr lang="en-IN" dirty="0"/>
              <a:t>, </a:t>
            </a:r>
            <a:r>
              <a:rPr lang="en-IN" dirty="0" err="1" smtClean="0"/>
              <a:t>LineTotal</a:t>
            </a:r>
            <a:r>
              <a:rPr lang="en-IN" dirty="0"/>
              <a:t>, </a:t>
            </a:r>
            <a:r>
              <a:rPr lang="en-IN" dirty="0" err="1" smtClean="0"/>
              <a:t>rowguid</a:t>
            </a:r>
            <a:r>
              <a:rPr lang="en-IN" dirty="0"/>
              <a:t>, ModifiedDate)</a:t>
            </a:r>
          </a:p>
        </p:txBody>
      </p:sp>
    </p:spTree>
    <p:extLst>
      <p:ext uri="{BB962C8B-B14F-4D97-AF65-F5344CB8AC3E}">
        <p14:creationId xmlns:p14="http://schemas.microsoft.com/office/powerpoint/2010/main" val="18148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79" y="2503054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Data warehouse Design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137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799"/>
            <a:ext cx="8596668" cy="692727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Dimensions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3729"/>
            <a:ext cx="9907539" cy="2831726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Product Dimension(</a:t>
            </a:r>
            <a:r>
              <a:rPr lang="en-IN" sz="2000" b="1" dirty="0" err="1"/>
              <a:t>P</a:t>
            </a:r>
            <a:r>
              <a:rPr lang="en-IN" sz="2000" b="1" dirty="0" err="1" smtClean="0"/>
              <a:t>roductID</a:t>
            </a:r>
            <a:r>
              <a:rPr lang="en-IN" sz="2000" dirty="0" smtClean="0"/>
              <a:t>, name, </a:t>
            </a:r>
            <a:r>
              <a:rPr lang="en-IN" sz="2000" dirty="0" err="1" smtClean="0"/>
              <a:t>ProductSubCategory,ProductCategory</a:t>
            </a:r>
            <a:r>
              <a:rPr lang="en-IN" sz="2000" dirty="0" smtClean="0"/>
              <a:t>, </a:t>
            </a:r>
            <a:r>
              <a:rPr lang="en-IN" sz="2000" dirty="0" err="1" smtClean="0"/>
              <a:t>size,color</a:t>
            </a:r>
            <a:r>
              <a:rPr lang="en-IN" sz="2000" dirty="0" smtClean="0"/>
              <a:t>)</a:t>
            </a:r>
          </a:p>
          <a:p>
            <a:r>
              <a:rPr lang="en-IN" sz="2000" b="1" dirty="0" smtClean="0"/>
              <a:t>Customer Dimension</a:t>
            </a:r>
            <a:r>
              <a:rPr lang="en-IN" sz="2000" dirty="0" smtClean="0"/>
              <a:t>( </a:t>
            </a:r>
            <a:r>
              <a:rPr lang="en-IN" sz="2000" dirty="0" err="1" smtClean="0"/>
              <a:t>CustomerID</a:t>
            </a:r>
            <a:r>
              <a:rPr lang="en-IN" sz="2000" dirty="0" smtClean="0"/>
              <a:t>, First Name, Last Name, )</a:t>
            </a:r>
          </a:p>
          <a:p>
            <a:r>
              <a:rPr lang="en-IN" sz="2000" b="1" dirty="0" smtClean="0"/>
              <a:t>Address </a:t>
            </a:r>
            <a:r>
              <a:rPr lang="en-IN" sz="2000" b="1" dirty="0" smtClean="0"/>
              <a:t>Dimension </a:t>
            </a:r>
            <a:r>
              <a:rPr lang="en-IN" sz="2000" dirty="0" smtClean="0"/>
              <a:t>(</a:t>
            </a:r>
            <a:r>
              <a:rPr lang="en-IN" sz="2000" dirty="0" err="1" smtClean="0"/>
              <a:t>PersonID</a:t>
            </a:r>
            <a:r>
              <a:rPr lang="en-IN" sz="2000" dirty="0" smtClean="0"/>
              <a:t>, </a:t>
            </a:r>
            <a:r>
              <a:rPr lang="en-IN" sz="2000" dirty="0" err="1" smtClean="0"/>
              <a:t>AddressID</a:t>
            </a:r>
            <a:r>
              <a:rPr lang="en-IN" sz="2000" dirty="0" smtClean="0"/>
              <a:t>, </a:t>
            </a:r>
            <a:r>
              <a:rPr lang="en-IN" sz="2000" dirty="0" err="1" smtClean="0"/>
              <a:t>AdressTypeID</a:t>
            </a:r>
            <a:r>
              <a:rPr lang="en-IN" sz="2000" dirty="0" smtClean="0"/>
              <a:t>, </a:t>
            </a:r>
            <a:r>
              <a:rPr lang="en-IN" sz="2000" dirty="0" err="1" smtClean="0"/>
              <a:t>AddressTypeName</a:t>
            </a:r>
            <a:r>
              <a:rPr lang="en-IN" sz="2000" dirty="0" smtClean="0"/>
              <a:t>, City</a:t>
            </a:r>
            <a:r>
              <a:rPr lang="en-IN" sz="2000" dirty="0"/>
              <a:t>, </a:t>
            </a:r>
            <a:r>
              <a:rPr lang="en-IN" sz="2000" dirty="0" err="1"/>
              <a:t>StateProvince</a:t>
            </a:r>
            <a:r>
              <a:rPr lang="en-IN" sz="2000" dirty="0"/>
              <a:t>, </a:t>
            </a:r>
            <a:r>
              <a:rPr lang="en-IN" sz="2000" dirty="0" err="1"/>
              <a:t>Country,Address</a:t>
            </a:r>
            <a:r>
              <a:rPr lang="en-IN" sz="2000" dirty="0"/>
              <a:t>, postal </a:t>
            </a:r>
            <a:r>
              <a:rPr lang="en-IN" sz="2000" dirty="0" smtClean="0"/>
              <a:t>Code, ID)</a:t>
            </a:r>
          </a:p>
          <a:p>
            <a:r>
              <a:rPr lang="en-IN" sz="2000" b="1" dirty="0" smtClean="0"/>
              <a:t>Territory Dimension </a:t>
            </a:r>
            <a:r>
              <a:rPr lang="en-IN" sz="2000" dirty="0" smtClean="0"/>
              <a:t>(</a:t>
            </a:r>
            <a:r>
              <a:rPr lang="en-IN" sz="2000" dirty="0" err="1" smtClean="0"/>
              <a:t>TerritoryID</a:t>
            </a:r>
            <a:r>
              <a:rPr lang="en-IN" sz="2000" dirty="0" smtClean="0"/>
              <a:t>, </a:t>
            </a:r>
            <a:r>
              <a:rPr lang="en-IN" sz="2000" dirty="0" err="1" smtClean="0"/>
              <a:t>CountryName</a:t>
            </a:r>
            <a:r>
              <a:rPr lang="en-IN" sz="2000" dirty="0" smtClean="0"/>
              <a:t>, </a:t>
            </a:r>
            <a:r>
              <a:rPr lang="en-IN" sz="2000" dirty="0" err="1" smtClean="0"/>
              <a:t>TerritoryName</a:t>
            </a:r>
            <a:r>
              <a:rPr lang="en-IN" sz="2000" dirty="0" smtClean="0"/>
              <a:t>, </a:t>
            </a:r>
            <a:r>
              <a:rPr lang="en-IN" sz="2000" dirty="0" err="1" smtClean="0"/>
              <a:t>CountryGroup</a:t>
            </a:r>
            <a:r>
              <a:rPr lang="en-IN" sz="2000" dirty="0" smtClean="0"/>
              <a:t> )</a:t>
            </a:r>
          </a:p>
          <a:p>
            <a:r>
              <a:rPr lang="en-IN" sz="2000" b="1" dirty="0" smtClean="0"/>
              <a:t>Date</a:t>
            </a:r>
            <a:r>
              <a:rPr lang="en-IN" sz="2000" dirty="0" smtClean="0"/>
              <a:t> </a:t>
            </a:r>
            <a:r>
              <a:rPr lang="en-IN" sz="2000" b="1" dirty="0" smtClean="0"/>
              <a:t>Dimension</a:t>
            </a:r>
            <a:r>
              <a:rPr lang="en-IN" sz="2000" dirty="0" smtClean="0"/>
              <a:t>(</a:t>
            </a:r>
            <a:r>
              <a:rPr lang="en-IN" sz="2000" dirty="0" err="1" smtClean="0"/>
              <a:t>DateID</a:t>
            </a:r>
            <a:r>
              <a:rPr lang="en-IN" sz="2000" dirty="0" smtClean="0"/>
              <a:t>, </a:t>
            </a:r>
            <a:r>
              <a:rPr lang="en-IN" sz="2000" dirty="0" err="1" smtClean="0"/>
              <a:t>OrderDate</a:t>
            </a:r>
            <a:r>
              <a:rPr lang="en-IN" sz="2000" dirty="0" smtClean="0"/>
              <a:t>, </a:t>
            </a:r>
            <a:r>
              <a:rPr lang="en-IN" sz="2000" dirty="0" err="1" smtClean="0"/>
              <a:t>DueDate</a:t>
            </a:r>
            <a:r>
              <a:rPr lang="en-IN" sz="2000" dirty="0" smtClean="0"/>
              <a:t>, </a:t>
            </a:r>
            <a:r>
              <a:rPr lang="en-IN" sz="2000" dirty="0" err="1" smtClean="0"/>
              <a:t>ShipDate</a:t>
            </a:r>
            <a:r>
              <a:rPr lang="en-IN" sz="2000" dirty="0" smtClean="0"/>
              <a:t>)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4021658"/>
            <a:ext cx="737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1"/>
                </a:solidFill>
              </a:rPr>
              <a:t>Facts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4" y="4987635"/>
            <a:ext cx="9180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accent1"/>
                </a:solidFill>
              </a:rPr>
              <a:t> </a:t>
            </a:r>
            <a:r>
              <a:rPr lang="en-IN" sz="2000" b="1" dirty="0" err="1" smtClean="0">
                <a:solidFill>
                  <a:schemeClr val="tx2"/>
                </a:solidFill>
              </a:rPr>
              <a:t>SalesOrder</a:t>
            </a:r>
            <a:r>
              <a:rPr lang="en-IN" sz="2000" b="1" dirty="0" smtClean="0">
                <a:solidFill>
                  <a:schemeClr val="tx2"/>
                </a:solidFill>
              </a:rPr>
              <a:t> Fact </a:t>
            </a:r>
            <a:r>
              <a:rPr lang="en-IN" sz="2000" dirty="0" smtClean="0">
                <a:solidFill>
                  <a:schemeClr val="tx2"/>
                </a:solidFill>
              </a:rPr>
              <a:t>(</a:t>
            </a:r>
            <a:r>
              <a:rPr lang="en-IN" sz="2000" dirty="0" err="1" smtClean="0">
                <a:solidFill>
                  <a:schemeClr val="tx2"/>
                </a:solidFill>
              </a:rPr>
              <a:t>SalesOrderID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SubTotal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TaxAmt</a:t>
            </a:r>
            <a:r>
              <a:rPr lang="en-IN" sz="2000" dirty="0" smtClean="0">
                <a:solidFill>
                  <a:schemeClr val="tx2"/>
                </a:solidFill>
              </a:rPr>
              <a:t>, Freight, </a:t>
            </a:r>
            <a:r>
              <a:rPr lang="en-IN" sz="2000" dirty="0" err="1" smtClean="0">
                <a:solidFill>
                  <a:schemeClr val="tx2"/>
                </a:solidFill>
              </a:rPr>
              <a:t>TotalDue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PersonID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TerritoryID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DateID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BillToAddress</a:t>
            </a:r>
            <a:r>
              <a:rPr lang="en-IN" sz="2000" dirty="0" smtClean="0">
                <a:solidFill>
                  <a:schemeClr val="tx2"/>
                </a:solidFill>
              </a:rPr>
              <a:t>)</a:t>
            </a:r>
            <a:endParaRPr lang="en-IN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rgbClr val="92D050"/>
                </a:solidFill>
              </a:rPr>
              <a:t> </a:t>
            </a:r>
            <a:r>
              <a:rPr lang="en-IN" sz="2000" b="1" dirty="0" err="1" smtClean="0">
                <a:solidFill>
                  <a:schemeClr val="tx2"/>
                </a:solidFill>
              </a:rPr>
              <a:t>SalesOrderDetail</a:t>
            </a:r>
            <a:r>
              <a:rPr lang="en-IN" sz="2000" b="1" dirty="0" smtClean="0">
                <a:solidFill>
                  <a:schemeClr val="tx2"/>
                </a:solidFill>
              </a:rPr>
              <a:t> Fact </a:t>
            </a:r>
            <a:r>
              <a:rPr lang="en-IN" sz="2000" dirty="0" smtClean="0">
                <a:solidFill>
                  <a:schemeClr val="tx2"/>
                </a:solidFill>
              </a:rPr>
              <a:t>(</a:t>
            </a:r>
            <a:r>
              <a:rPr lang="en-IN" sz="2000" dirty="0" err="1" smtClean="0">
                <a:solidFill>
                  <a:schemeClr val="tx2"/>
                </a:solidFill>
              </a:rPr>
              <a:t>SalesOrderDetailID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ProductID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DateID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PersonID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UnitPrice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OrderQty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LineTotal</a:t>
            </a:r>
            <a:r>
              <a:rPr lang="en-IN" sz="2000" dirty="0" smtClean="0">
                <a:solidFill>
                  <a:schemeClr val="tx2"/>
                </a:solidFill>
              </a:rPr>
              <a:t> )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6350</TotalTime>
  <Words>353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Final Project - MSBI</vt:lpstr>
      <vt:lpstr>Problem Statement</vt:lpstr>
      <vt:lpstr>Source tables Details</vt:lpstr>
      <vt:lpstr>Data warehouse Design</vt:lpstr>
      <vt:lpstr>Dimensions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MSBI</dc:title>
  <dc:creator>Varun Bhaaskar</dc:creator>
  <cp:lastModifiedBy>Varun Bhaaskar</cp:lastModifiedBy>
  <cp:revision>32</cp:revision>
  <dcterms:created xsi:type="dcterms:W3CDTF">2021-05-21T12:15:08Z</dcterms:created>
  <dcterms:modified xsi:type="dcterms:W3CDTF">2021-05-26T03:32:41Z</dcterms:modified>
</cp:coreProperties>
</file>