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62" r:id="rId4"/>
    <p:sldMasterId id="2147483763" r:id="rId5"/>
    <p:sldMasterId id="2147483764" r:id="rId6"/>
    <p:sldMasterId id="214748376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Lst>
  <p:sldSz cy="5143500" cx="9144000"/>
  <p:notesSz cx="6858000" cy="9144000"/>
  <p:embeddedFontLst>
    <p:embeddedFont>
      <p:font typeface="Roboto"/>
      <p:regular r:id="rId30"/>
      <p:bold r:id="rId31"/>
      <p:italic r:id="rId32"/>
      <p:boldItalic r:id="rId33"/>
    </p:embeddedFont>
    <p:embeddedFont>
      <p:font typeface="Montserrat"/>
      <p:regular r:id="rId34"/>
      <p:bold r:id="rId35"/>
      <p:italic r:id="rId36"/>
      <p:boldItalic r:id="rId37"/>
    </p:embeddedFont>
    <p:embeddedFont>
      <p:font typeface="Arial Black"/>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Roboto-bold.fntdata"/><Relationship Id="rId30" Type="http://schemas.openxmlformats.org/officeDocument/2006/relationships/font" Target="fonts/Roboto-regular.fntdata"/><Relationship Id="rId33" Type="http://schemas.openxmlformats.org/officeDocument/2006/relationships/font" Target="fonts/Roboto-boldItalic.fntdata"/><Relationship Id="rId32" Type="http://schemas.openxmlformats.org/officeDocument/2006/relationships/font" Target="fonts/Roboto-italic.fntdata"/><Relationship Id="rId35" Type="http://schemas.openxmlformats.org/officeDocument/2006/relationships/font" Target="fonts/Montserrat-bold.fntdata"/><Relationship Id="rId34" Type="http://schemas.openxmlformats.org/officeDocument/2006/relationships/font" Target="fonts/Montserrat-regular.fntdata"/><Relationship Id="rId37" Type="http://schemas.openxmlformats.org/officeDocument/2006/relationships/font" Target="fonts/Montserrat-boldItalic.fntdata"/><Relationship Id="rId36" Type="http://schemas.openxmlformats.org/officeDocument/2006/relationships/font" Target="fonts/Montserrat-italic.fntdata"/><Relationship Id="rId38" Type="http://schemas.openxmlformats.org/officeDocument/2006/relationships/font" Target="fonts/ArialBlack-regular.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cg.com/publications/2020/how-cpg-marketers-can-maximize-value-of-data" TargetMode="External"/><Relationship Id="rId3" Type="http://schemas.openxmlformats.org/officeDocument/2006/relationships/hyperlink" Target="https://www.fooddive.com/news/covid-19-has-fundamentally-changed-the-cpg-industry-report-says/596600/" TargetMode="External"/><Relationship Id="rId4" Type="http://schemas.openxmlformats.org/officeDocument/2006/relationships/hyperlink" Target="https://www.forbes.com/sites/forbescommunicationscouncil/2020/10/08/how-cpg-brands-are-using-dtc-to-stay-competitive/?sh=4286bb4d4fca" TargetMode="External"/><Relationship Id="rId5" Type="http://schemas.openxmlformats.org/officeDocument/2006/relationships/hyperlink" Target="https://www.mars.com/made-by-mars/mars-food" TargetMode="External"/><Relationship Id="rId6" Type="http://schemas.openxmlformats.org/officeDocument/2006/relationships/hyperlink" Target="https://www.owler.com/company/mars" TargetMode="External"/><Relationship Id="rId7" Type="http://schemas.openxmlformats.org/officeDocument/2006/relationships/hyperlink" Target="https://blog.koupon.com/7-shocking-trends-in-the-cpg-industry?utm_term=&amp;utm_campaign=FSD+DSA+Blog+US+only&amp;utm_source=adwords&amp;utm_medium=ppc&amp;hsa_acc=4619971055&amp;hsa_cam=12471288677&amp;hsa_grp=119201009706&amp;hsa_ad=507806212542&amp;hsa_src=g&amp;hsa_tgt=dsa-1270164446605&amp;hsa_kw=&amp;hsa_mt=b&amp;hsa_net=adwords&amp;hsa_ver=3&amp;gclid=Cj0KCQjwtrSLBhCLARIsACh6Rmh2lrDC70xbyJqZDPPEU-BtuHM6iWzNZrfYVLbI4Tgv5rXHE7gQXikaAhYvEALw_wcB" TargetMode="External"/><Relationship Id="rId8" Type="http://schemas.openxmlformats.org/officeDocument/2006/relationships/hyperlink" Target="https://munchpak.com/blog/mars-and-hershey-bring-malteser-dispute-to-a-peaceful-clos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013d36952d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1013d36952d_0_9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1d80e72b5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g21d80e72b5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1d80e72b5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1d80e72b5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3c772fe4a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3c772fe4a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3c772fe4a0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3c772fe4a0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396f8b3eb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396f8b3eb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3c772fe4a0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3c772fe4a0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3c772fe4a0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3c772fe4a0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1d80e72b5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1d80e72b5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1d80e72b5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1d80e72b5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10347d234d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g10347d234db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013d36987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1013d36987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0347d234d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0347d234d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013d36952d_0_862:notes"/>
          <p:cNvSpPr/>
          <p:nvPr>
            <p:ph idx="2" type="sldImg"/>
          </p:nvPr>
        </p:nvSpPr>
        <p:spPr>
          <a:xfrm>
            <a:off x="381299"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g1013d36952d_0_8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88900" marR="88900" rtl="0" algn="l">
              <a:lnSpc>
                <a:spcPct val="120000"/>
              </a:lnSpc>
              <a:spcBef>
                <a:spcPts val="0"/>
              </a:spcBef>
              <a:spcAft>
                <a:spcPts val="0"/>
              </a:spcAft>
              <a:buSzPts val="1100"/>
              <a:buNone/>
            </a:pPr>
            <a:r>
              <a:t/>
            </a:r>
            <a:endParaRPr/>
          </a:p>
          <a:p>
            <a:pPr indent="0" lvl="0" marL="88900" marR="88900" rtl="0" algn="l">
              <a:lnSpc>
                <a:spcPct val="120000"/>
              </a:lnSpc>
              <a:spcBef>
                <a:spcPts val="500"/>
              </a:spcBef>
              <a:spcAft>
                <a:spcPts val="0"/>
              </a:spcAft>
              <a:buSzPts val="1100"/>
              <a:buNone/>
            </a:pPr>
            <a:r>
              <a:rPr lang="en"/>
              <a:t>Maximizing the value of data for CPG Marketers :</a:t>
            </a:r>
            <a:endParaRPr/>
          </a:p>
          <a:p>
            <a:pPr indent="0" lvl="0" marL="88900" marR="88900" rtl="0" algn="l">
              <a:lnSpc>
                <a:spcPct val="120000"/>
              </a:lnSpc>
              <a:spcBef>
                <a:spcPts val="500"/>
              </a:spcBef>
              <a:spcAft>
                <a:spcPts val="0"/>
              </a:spcAft>
              <a:buSzPts val="1100"/>
              <a:buNone/>
            </a:pPr>
            <a:r>
              <a:rPr lang="en" u="sng">
                <a:solidFill>
                  <a:schemeClr val="hlink"/>
                </a:solidFill>
                <a:hlinkClick r:id="rId2"/>
              </a:rPr>
              <a:t>https://www.bcg.com/publications/2020/how-cpg-marketers-can-maximize-value-of-data</a:t>
            </a:r>
            <a:endParaRPr/>
          </a:p>
          <a:p>
            <a:pPr indent="0" lvl="0" marL="88900" marR="88900" rtl="0" algn="l">
              <a:lnSpc>
                <a:spcPct val="120000"/>
              </a:lnSpc>
              <a:spcBef>
                <a:spcPts val="500"/>
              </a:spcBef>
              <a:spcAft>
                <a:spcPts val="0"/>
              </a:spcAft>
              <a:buSzPts val="1100"/>
              <a:buNone/>
            </a:pPr>
            <a:r>
              <a:rPr lang="en"/>
              <a:t>Effect of covid on CPG Industry : </a:t>
            </a:r>
            <a:endParaRPr/>
          </a:p>
          <a:p>
            <a:pPr indent="0" lvl="0" marL="88900" marR="88900" rtl="0" algn="l">
              <a:lnSpc>
                <a:spcPct val="120000"/>
              </a:lnSpc>
              <a:spcBef>
                <a:spcPts val="500"/>
              </a:spcBef>
              <a:spcAft>
                <a:spcPts val="0"/>
              </a:spcAft>
              <a:buSzPts val="1100"/>
              <a:buNone/>
            </a:pPr>
            <a:r>
              <a:rPr lang="en" u="sng">
                <a:solidFill>
                  <a:schemeClr val="hlink"/>
                </a:solidFill>
                <a:hlinkClick r:id="rId3"/>
              </a:rPr>
              <a:t>https://www.fooddive.com/news/covid-19-has-fundamentally-changed-the-cpg-industry-report-says/596600/</a:t>
            </a:r>
            <a:endParaRPr/>
          </a:p>
          <a:p>
            <a:pPr indent="0" lvl="0" marL="88900" marR="88900" rtl="0" algn="l">
              <a:lnSpc>
                <a:spcPct val="120000"/>
              </a:lnSpc>
              <a:spcBef>
                <a:spcPts val="500"/>
              </a:spcBef>
              <a:spcAft>
                <a:spcPts val="0"/>
              </a:spcAft>
              <a:buSzPts val="1100"/>
              <a:buNone/>
            </a:pPr>
            <a:r>
              <a:rPr lang="en"/>
              <a:t>How CPG Brands are using DTC : </a:t>
            </a:r>
            <a:endParaRPr/>
          </a:p>
          <a:p>
            <a:pPr indent="0" lvl="0" marL="0" marR="88900" rtl="0" algn="l">
              <a:lnSpc>
                <a:spcPct val="120000"/>
              </a:lnSpc>
              <a:spcBef>
                <a:spcPts val="500"/>
              </a:spcBef>
              <a:spcAft>
                <a:spcPts val="0"/>
              </a:spcAft>
              <a:buSzPts val="1100"/>
              <a:buNone/>
            </a:pPr>
            <a:r>
              <a:rPr lang="en"/>
              <a:t> </a:t>
            </a:r>
            <a:r>
              <a:rPr lang="en" sz="1050">
                <a:solidFill>
                  <a:srgbClr val="6264A7"/>
                </a:solidFill>
                <a:highlight>
                  <a:srgbClr val="FFFFFF"/>
                </a:highlight>
                <a:uFill>
                  <a:noFill/>
                </a:uFill>
                <a:hlinkClick r:id="rId4">
                  <a:extLst>
                    <a:ext uri="{A12FA001-AC4F-418D-AE19-62706E023703}">
                      <ahyp:hlinkClr val="tx"/>
                    </a:ext>
                  </a:extLst>
                </a:hlinkClick>
              </a:rPr>
              <a:t>https://www.forbes.com/sites/forbescommunicationscouncil/2020/10/08/how-cpg-brands-are-using-dtc-to-stay-competitive/?sh=4286bb4d4fca</a:t>
            </a:r>
            <a:endParaRPr/>
          </a:p>
          <a:p>
            <a:pPr indent="0" lvl="0" marL="0" marR="88900" rtl="0" algn="l">
              <a:lnSpc>
                <a:spcPct val="120000"/>
              </a:lnSpc>
              <a:spcBef>
                <a:spcPts val="500"/>
              </a:spcBef>
              <a:spcAft>
                <a:spcPts val="0"/>
              </a:spcAft>
              <a:buSzPts val="1100"/>
              <a:buNone/>
            </a:pPr>
            <a:r>
              <a:rPr lang="en"/>
              <a:t>Mars Website :</a:t>
            </a:r>
            <a:endParaRPr/>
          </a:p>
          <a:p>
            <a:pPr indent="0" lvl="0" marL="0" marR="88900" rtl="0" algn="l">
              <a:lnSpc>
                <a:spcPct val="120000"/>
              </a:lnSpc>
              <a:spcBef>
                <a:spcPts val="500"/>
              </a:spcBef>
              <a:spcAft>
                <a:spcPts val="0"/>
              </a:spcAft>
              <a:buSzPts val="1100"/>
              <a:buNone/>
            </a:pPr>
            <a:r>
              <a:rPr lang="en" u="sng">
                <a:solidFill>
                  <a:schemeClr val="hlink"/>
                </a:solidFill>
                <a:hlinkClick r:id="rId5"/>
              </a:rPr>
              <a:t>https://www.mars.com/made-by-mars/mars-food</a:t>
            </a:r>
            <a:endParaRPr/>
          </a:p>
          <a:p>
            <a:pPr indent="0" lvl="0" marL="0" marR="88900" rtl="0" algn="l">
              <a:lnSpc>
                <a:spcPct val="120000"/>
              </a:lnSpc>
              <a:spcBef>
                <a:spcPts val="500"/>
              </a:spcBef>
              <a:spcAft>
                <a:spcPts val="0"/>
              </a:spcAft>
              <a:buSzPts val="1100"/>
              <a:buNone/>
            </a:pPr>
            <a:r>
              <a:rPr lang="en"/>
              <a:t>Mars competitors and Revenue Information : </a:t>
            </a:r>
            <a:endParaRPr/>
          </a:p>
          <a:p>
            <a:pPr indent="0" lvl="0" marL="0" marR="88900" rtl="0" algn="l">
              <a:lnSpc>
                <a:spcPct val="120000"/>
              </a:lnSpc>
              <a:spcBef>
                <a:spcPts val="500"/>
              </a:spcBef>
              <a:spcAft>
                <a:spcPts val="0"/>
              </a:spcAft>
              <a:buSzPts val="1100"/>
              <a:buNone/>
            </a:pPr>
            <a:r>
              <a:rPr lang="en" u="sng">
                <a:solidFill>
                  <a:schemeClr val="hlink"/>
                </a:solidFill>
                <a:hlinkClick r:id="rId6"/>
              </a:rPr>
              <a:t>https://www.owler.com/company/mars</a:t>
            </a:r>
            <a:endParaRPr/>
          </a:p>
          <a:p>
            <a:pPr indent="0" lvl="0" marL="0" marR="88900" rtl="0" algn="l">
              <a:lnSpc>
                <a:spcPct val="120000"/>
              </a:lnSpc>
              <a:spcBef>
                <a:spcPts val="500"/>
              </a:spcBef>
              <a:spcAft>
                <a:spcPts val="0"/>
              </a:spcAft>
              <a:buSzPts val="1100"/>
              <a:buNone/>
            </a:pPr>
            <a:r>
              <a:rPr lang="en"/>
              <a:t>Shocking trends in CPG Industry :</a:t>
            </a:r>
            <a:endParaRPr/>
          </a:p>
          <a:p>
            <a:pPr indent="0" lvl="0" marL="0" marR="88900" rtl="0" algn="l">
              <a:lnSpc>
                <a:spcPct val="120000"/>
              </a:lnSpc>
              <a:spcBef>
                <a:spcPts val="500"/>
              </a:spcBef>
              <a:spcAft>
                <a:spcPts val="0"/>
              </a:spcAft>
              <a:buSzPts val="1100"/>
              <a:buNone/>
            </a:pPr>
            <a:r>
              <a:rPr lang="en" u="sng">
                <a:solidFill>
                  <a:schemeClr val="hlink"/>
                </a:solidFill>
                <a:hlinkClick r:id="rId7"/>
              </a:rPr>
              <a:t>https://blog.koupon.com/7-shocking-trends-in-the-cpg-industry?utm_term=&amp;utm_campaign=FSD+DSA+Blog+US+only&amp;utm_source=adwords&amp;utm_medium=ppc&amp;hsa_acc=4619971055&amp;hsa_cam=12471288677&amp;hsa_grp=119201009706&amp;hsa_ad=507806212542&amp;hsa_src=g&amp;hsa_tgt=dsa-1270164446605&amp;hsa_kw=&amp;hsa_mt=b&amp;hsa_net=adwords&amp;hsa_ver=3&amp;gclid=Cj0KCQjwtrSLBhCLARIsACh6Rmh2lrDC70xbyJqZDPPEU-BtuHM6iWzNZrfYVLbI4Tgv5rXHE7gQXikaAhYvEALw_wcB</a:t>
            </a:r>
            <a:endParaRPr/>
          </a:p>
          <a:p>
            <a:pPr indent="0" lvl="0" marL="0" marR="88900" rtl="0" algn="l">
              <a:lnSpc>
                <a:spcPct val="120000"/>
              </a:lnSpc>
              <a:spcBef>
                <a:spcPts val="500"/>
              </a:spcBef>
              <a:spcAft>
                <a:spcPts val="0"/>
              </a:spcAft>
              <a:buSzPts val="1100"/>
              <a:buNone/>
            </a:pPr>
            <a:r>
              <a:rPr lang="en"/>
              <a:t>Dispute between Hershey’s and Mars : </a:t>
            </a:r>
            <a:endParaRPr/>
          </a:p>
          <a:p>
            <a:pPr indent="0" lvl="0" marL="0" marR="88900" rtl="0" algn="l">
              <a:lnSpc>
                <a:spcPct val="120000"/>
              </a:lnSpc>
              <a:spcBef>
                <a:spcPts val="500"/>
              </a:spcBef>
              <a:spcAft>
                <a:spcPts val="0"/>
              </a:spcAft>
              <a:buSzPts val="1100"/>
              <a:buNone/>
            </a:pPr>
            <a:r>
              <a:rPr lang="en" u="sng">
                <a:solidFill>
                  <a:schemeClr val="hlink"/>
                </a:solidFill>
                <a:hlinkClick r:id="rId8"/>
              </a:rPr>
              <a:t>https://munchpak.com/blog/mars-and-hershey-bring-malteser-dispute-to-a-peaceful-close/</a:t>
            </a:r>
            <a:endParaRPr/>
          </a:p>
          <a:p>
            <a:pPr indent="0" lvl="0" marL="0" marR="88900" rtl="0" algn="l">
              <a:lnSpc>
                <a:spcPct val="120000"/>
              </a:lnSpc>
              <a:spcBef>
                <a:spcPts val="500"/>
              </a:spcBef>
              <a:spcAft>
                <a:spcPts val="0"/>
              </a:spcAft>
              <a:buSzPts val="1100"/>
              <a:buNone/>
            </a:pPr>
            <a:r>
              <a:t/>
            </a:r>
            <a:endParaRPr/>
          </a:p>
          <a:p>
            <a:pPr indent="0" lvl="0" marL="0" marR="88900" rtl="0" algn="l">
              <a:lnSpc>
                <a:spcPct val="120000"/>
              </a:lnSpc>
              <a:spcBef>
                <a:spcPts val="500"/>
              </a:spcBef>
              <a:spcAft>
                <a:spcPts val="0"/>
              </a:spcAft>
              <a:buSzPts val="1100"/>
              <a:buNone/>
            </a:pPr>
            <a:r>
              <a:t/>
            </a:r>
            <a:endParaRPr/>
          </a:p>
          <a:p>
            <a:pPr indent="0" lvl="0" marL="0" marR="88900" rtl="0" algn="l">
              <a:lnSpc>
                <a:spcPct val="120000"/>
              </a:lnSpc>
              <a:spcBef>
                <a:spcPts val="500"/>
              </a:spcBef>
              <a:spcAft>
                <a:spcPts val="0"/>
              </a:spcAft>
              <a:buSzPts val="1100"/>
              <a:buNone/>
            </a:pPr>
            <a:r>
              <a:t/>
            </a:r>
            <a:endParaRPr/>
          </a:p>
          <a:p>
            <a:pPr indent="0" lvl="0" marL="0" marR="88900" rtl="0" algn="l">
              <a:lnSpc>
                <a:spcPct val="120000"/>
              </a:lnSpc>
              <a:spcBef>
                <a:spcPts val="500"/>
              </a:spcBef>
              <a:spcAft>
                <a:spcPts val="0"/>
              </a:spcAft>
              <a:buSzPts val="1100"/>
              <a:buNone/>
            </a:pPr>
            <a:r>
              <a:t/>
            </a:r>
            <a:endParaRPr/>
          </a:p>
          <a:p>
            <a:pPr indent="0" lvl="0" marL="88900" marR="88900" rtl="0" algn="l">
              <a:lnSpc>
                <a:spcPct val="120000"/>
              </a:lnSpc>
              <a:spcBef>
                <a:spcPts val="500"/>
              </a:spcBef>
              <a:spcAft>
                <a:spcPts val="50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013d36952d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g1013d36952d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3cd698f5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23cd698f52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fa52c28b3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gfa52c28b36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013d36952d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1013d36952d_0_4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013d36952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013d36952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rows: 60,000</a:t>
            </a:r>
            <a:endParaRPr/>
          </a:p>
          <a:p>
            <a:pPr indent="0" lvl="0" marL="0" rtl="0" algn="l">
              <a:spcBef>
                <a:spcPts val="0"/>
              </a:spcBef>
              <a:spcAft>
                <a:spcPts val="0"/>
              </a:spcAft>
              <a:buNone/>
            </a:pPr>
            <a:r>
              <a:rPr lang="en"/>
              <a:t>Features: 78</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013d36952d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9" name="Google Shape;569;g1013d36952d_0_7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98b4482f7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98b4482f7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2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9.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6.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9.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1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20.png"/><Relationship Id="rId4" Type="http://schemas.openxmlformats.org/officeDocument/2006/relationships/image" Target="../media/image9.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image" Target="../media/image20.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image" Target="../media/image20.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9.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1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6.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jp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jp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9.jp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jp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5.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jp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jp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jp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jp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image" Target="../media/image20.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jp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9.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jp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jp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9.jp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2" name="Shape 422"/>
        <p:cNvGrpSpPr/>
        <p:nvPr/>
      </p:nvGrpSpPr>
      <p:grpSpPr>
        <a:xfrm>
          <a:off x="0" y="0"/>
          <a:ext cx="0" cy="0"/>
          <a:chOff x="0" y="0"/>
          <a:chExt cx="0" cy="0"/>
        </a:xfrm>
      </p:grpSpPr>
      <p:sp>
        <p:nvSpPr>
          <p:cNvPr id="423" name="Google Shape;423;p10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424" name="Google Shape;424;p1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5" name="Shape 425"/>
        <p:cNvGrpSpPr/>
        <p:nvPr/>
      </p:nvGrpSpPr>
      <p:grpSpPr>
        <a:xfrm>
          <a:off x="0" y="0"/>
          <a:ext cx="0" cy="0"/>
          <a:chOff x="0" y="0"/>
          <a:chExt cx="0" cy="0"/>
        </a:xfrm>
      </p:grpSpPr>
      <p:sp>
        <p:nvSpPr>
          <p:cNvPr id="426" name="Google Shape;426;p10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27" name="Google Shape;427;p10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28" name="Google Shape;428;p10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29" name="Google Shape;429;p10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0" name="Shape 430"/>
        <p:cNvGrpSpPr/>
        <p:nvPr/>
      </p:nvGrpSpPr>
      <p:grpSpPr>
        <a:xfrm>
          <a:off x="0" y="0"/>
          <a:ext cx="0" cy="0"/>
          <a:chOff x="0" y="0"/>
          <a:chExt cx="0" cy="0"/>
        </a:xfrm>
      </p:grpSpPr>
      <p:sp>
        <p:nvSpPr>
          <p:cNvPr id="431" name="Google Shape;431;p1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32" name="Google Shape;432;p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3" name="Shape 433"/>
        <p:cNvGrpSpPr/>
        <p:nvPr/>
      </p:nvGrpSpPr>
      <p:grpSpPr>
        <a:xfrm>
          <a:off x="0" y="0"/>
          <a:ext cx="0" cy="0"/>
          <a:chOff x="0" y="0"/>
          <a:chExt cx="0" cy="0"/>
        </a:xfrm>
      </p:grpSpPr>
      <p:sp>
        <p:nvSpPr>
          <p:cNvPr id="434" name="Google Shape;434;p10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435" name="Google Shape;435;p10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36" name="Google Shape;436;p1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7" name="Shape 437"/>
        <p:cNvGrpSpPr/>
        <p:nvPr/>
      </p:nvGrpSpPr>
      <p:grpSpPr>
        <a:xfrm>
          <a:off x="0" y="0"/>
          <a:ext cx="0" cy="0"/>
          <a:chOff x="0" y="0"/>
          <a:chExt cx="0" cy="0"/>
        </a:xfrm>
      </p:grpSpPr>
      <p:sp>
        <p:nvSpPr>
          <p:cNvPr id="438" name="Google Shape;438;p10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439" name="Google Shape;439;p10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0" name="Shape 440"/>
        <p:cNvGrpSpPr/>
        <p:nvPr/>
      </p:nvGrpSpPr>
      <p:grpSpPr>
        <a:xfrm>
          <a:off x="0" y="0"/>
          <a:ext cx="0" cy="0"/>
          <a:chOff x="0" y="0"/>
          <a:chExt cx="0" cy="0"/>
        </a:xfrm>
      </p:grpSpPr>
      <p:sp>
        <p:nvSpPr>
          <p:cNvPr id="441" name="Google Shape;441;p10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0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443" name="Google Shape;443;p10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4" name="Google Shape;444;p10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45" name="Google Shape;445;p1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6" name="Shape 446"/>
        <p:cNvGrpSpPr/>
        <p:nvPr/>
      </p:nvGrpSpPr>
      <p:grpSpPr>
        <a:xfrm>
          <a:off x="0" y="0"/>
          <a:ext cx="0" cy="0"/>
          <a:chOff x="0" y="0"/>
          <a:chExt cx="0" cy="0"/>
        </a:xfrm>
      </p:grpSpPr>
      <p:sp>
        <p:nvSpPr>
          <p:cNvPr id="447" name="Google Shape;447;p1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448" name="Google Shape;448;p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9" name="Shape 449"/>
        <p:cNvGrpSpPr/>
        <p:nvPr/>
      </p:nvGrpSpPr>
      <p:grpSpPr>
        <a:xfrm>
          <a:off x="0" y="0"/>
          <a:ext cx="0" cy="0"/>
          <a:chOff x="0" y="0"/>
          <a:chExt cx="0" cy="0"/>
        </a:xfrm>
      </p:grpSpPr>
      <p:sp>
        <p:nvSpPr>
          <p:cNvPr id="450" name="Google Shape;450;p1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451" name="Google Shape;451;p1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452" name="Google Shape;452;p1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3" name="Shape 453"/>
        <p:cNvGrpSpPr/>
        <p:nvPr/>
      </p:nvGrpSpPr>
      <p:grpSpPr>
        <a:xfrm>
          <a:off x="0" y="0"/>
          <a:ext cx="0" cy="0"/>
          <a:chOff x="0" y="0"/>
          <a:chExt cx="0" cy="0"/>
        </a:xfrm>
      </p:grpSpPr>
      <p:sp>
        <p:nvSpPr>
          <p:cNvPr id="454" name="Google Shape;454;p1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type="obj">
  <p:cSld name="OBJECT">
    <p:bg>
      <p:bgPr>
        <a:blipFill>
          <a:blip r:embed="rId2">
            <a:alphaModFix/>
          </a:blip>
          <a:stretch>
            <a:fillRect/>
          </a:stretch>
        </a:blipFill>
      </p:bgPr>
    </p:bg>
    <p:spTree>
      <p:nvGrpSpPr>
        <p:cNvPr id="455" name="Shape 45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3">
    <p:bg>
      <p:bgPr>
        <a:blipFill>
          <a:blip r:embed="rId2">
            <a:alphaModFix/>
          </a:blip>
          <a:stretch>
            <a:fillRect/>
          </a:stretch>
        </a:blipFill>
      </p:bgPr>
    </p:bg>
    <p:spTree>
      <p:nvGrpSpPr>
        <p:cNvPr id="456" name="Shape 456"/>
        <p:cNvGrpSpPr/>
        <p:nvPr/>
      </p:nvGrpSpPr>
      <p:grpSpPr>
        <a:xfrm>
          <a:off x="0" y="0"/>
          <a:ext cx="0" cy="0"/>
          <a:chOff x="0" y="0"/>
          <a:chExt cx="0" cy="0"/>
        </a:xfrm>
      </p:grpSpPr>
      <p:sp>
        <p:nvSpPr>
          <p:cNvPr id="457" name="Google Shape;457;p1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4">
    <p:bg>
      <p:bgPr>
        <a:blipFill>
          <a:blip r:embed="rId2">
            <a:alphaModFix/>
          </a:blip>
          <a:stretch>
            <a:fillRect/>
          </a:stretch>
        </a:blipFill>
      </p:bgPr>
    </p:bg>
    <p:spTree>
      <p:nvGrpSpPr>
        <p:cNvPr id="458" name="Shape 458"/>
        <p:cNvGrpSpPr/>
        <p:nvPr/>
      </p:nvGrpSpPr>
      <p:grpSpPr>
        <a:xfrm>
          <a:off x="0" y="0"/>
          <a:ext cx="0" cy="0"/>
          <a:chOff x="0" y="0"/>
          <a:chExt cx="0" cy="0"/>
        </a:xfrm>
      </p:grpSpPr>
      <p:sp>
        <p:nvSpPr>
          <p:cNvPr id="459" name="Google Shape;459;p1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4">
  <p:cSld name="TITLE_AND_BODY_5">
    <p:bg>
      <p:bgPr>
        <a:blipFill>
          <a:blip r:embed="rId2">
            <a:alphaModFix/>
          </a:blip>
          <a:stretch>
            <a:fillRect/>
          </a:stretch>
        </a:blipFill>
      </p:bgPr>
    </p:bg>
    <p:spTree>
      <p:nvGrpSpPr>
        <p:cNvPr id="460" name="Shape 460"/>
        <p:cNvGrpSpPr/>
        <p:nvPr/>
      </p:nvGrpSpPr>
      <p:grpSpPr>
        <a:xfrm>
          <a:off x="0" y="0"/>
          <a:ext cx="0" cy="0"/>
          <a:chOff x="0" y="0"/>
          <a:chExt cx="0" cy="0"/>
        </a:xfrm>
      </p:grpSpPr>
      <p:sp>
        <p:nvSpPr>
          <p:cNvPr id="461" name="Google Shape;461;p1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5">
  <p:cSld name="TITLE_AND_BODY_6">
    <p:bg>
      <p:bgPr>
        <a:blipFill>
          <a:blip r:embed="rId2">
            <a:alphaModFix/>
          </a:blip>
          <a:stretch>
            <a:fillRect/>
          </a:stretch>
        </a:blipFill>
      </p:bgPr>
    </p:bg>
    <p:spTree>
      <p:nvGrpSpPr>
        <p:cNvPr id="462" name="Shape 462"/>
        <p:cNvGrpSpPr/>
        <p:nvPr/>
      </p:nvGrpSpPr>
      <p:grpSpPr>
        <a:xfrm>
          <a:off x="0" y="0"/>
          <a:ext cx="0" cy="0"/>
          <a:chOff x="0" y="0"/>
          <a:chExt cx="0" cy="0"/>
        </a:xfrm>
      </p:grpSpPr>
      <p:sp>
        <p:nvSpPr>
          <p:cNvPr id="463" name="Google Shape;463;p1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6">
  <p:cSld name="TITLE_AND_BODY_7">
    <p:bg>
      <p:bgPr>
        <a:blipFill>
          <a:blip r:embed="rId2">
            <a:alphaModFix/>
          </a:blip>
          <a:stretch>
            <a:fillRect/>
          </a:stretch>
        </a:blipFill>
      </p:bgPr>
    </p:bg>
    <p:spTree>
      <p:nvGrpSpPr>
        <p:cNvPr id="464" name="Shape 464"/>
        <p:cNvGrpSpPr/>
        <p:nvPr/>
      </p:nvGrpSpPr>
      <p:grpSpPr>
        <a:xfrm>
          <a:off x="0" y="0"/>
          <a:ext cx="0" cy="0"/>
          <a:chOff x="0" y="0"/>
          <a:chExt cx="0" cy="0"/>
        </a:xfrm>
      </p:grpSpPr>
      <p:sp>
        <p:nvSpPr>
          <p:cNvPr id="465" name="Google Shape;465;p1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blipFill>
          <a:blip r:embed="rId2">
            <a:alphaModFix/>
          </a:blip>
          <a:stretch>
            <a:fillRect/>
          </a:stretch>
        </a:blipFill>
      </p:bgPr>
    </p:bg>
    <p:spTree>
      <p:nvGrpSpPr>
        <p:cNvPr id="56" name="Shape 5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bg>
      <p:bgPr>
        <a:blipFill>
          <a:blip r:embed="rId2">
            <a:alphaModFix/>
          </a:blip>
          <a:stretch>
            <a:fillRect/>
          </a:stretch>
        </a:blipFill>
      </p:bgPr>
    </p:bg>
    <p:spTree>
      <p:nvGrpSpPr>
        <p:cNvPr id="57" name="Shape 5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11">
    <p:bg>
      <p:bgPr>
        <a:blipFill>
          <a:blip r:embed="rId2">
            <a:alphaModFix/>
          </a:blip>
          <a:stretch>
            <a:fillRect/>
          </a:stretch>
        </a:blipFill>
      </p:bgPr>
    </p:bg>
    <p:spTree>
      <p:nvGrpSpPr>
        <p:cNvPr id="58" name="Shape 5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7">
  <p:cSld name="Title Slide_1_18">
    <p:bg>
      <p:bgPr>
        <a:blipFill>
          <a:blip r:embed="rId2">
            <a:alphaModFix/>
          </a:blip>
          <a:stretch>
            <a:fillRect/>
          </a:stretch>
        </a:blipFill>
      </p:bgPr>
    </p:bg>
    <p:spTree>
      <p:nvGrpSpPr>
        <p:cNvPr id="59" name="Shape 5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sp>
        <p:nvSpPr>
          <p:cNvPr id="61" name="Google Shape;61;p19"/>
          <p:cNvSpPr txBox="1"/>
          <p:nvPr>
            <p:ph type="title"/>
          </p:nvPr>
        </p:nvSpPr>
        <p:spPr>
          <a:xfrm>
            <a:off x="1698763" y="1345745"/>
            <a:ext cx="5746500" cy="449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2800"/>
              <a:buNone/>
              <a:defRPr b="0" i="0" sz="1500" u="none" cap="none" strike="noStrike">
                <a:solidFill>
                  <a:srgbClr val="223D7E"/>
                </a:solidFill>
                <a:latin typeface="Arial Black"/>
                <a:ea typeface="Arial Black"/>
                <a:cs typeface="Arial Black"/>
                <a:sym typeface="Arial Black"/>
              </a:defRPr>
            </a:lvl1pPr>
            <a:lvl2pPr lvl="1" rtl="0" algn="l">
              <a:lnSpc>
                <a:spcPct val="100000"/>
              </a:lnSpc>
              <a:spcBef>
                <a:spcPts val="0"/>
              </a:spcBef>
              <a:spcAft>
                <a:spcPts val="0"/>
              </a:spcAft>
              <a:buSzPts val="2800"/>
              <a:buNone/>
              <a:defRPr sz="1300"/>
            </a:lvl2pPr>
            <a:lvl3pPr lvl="2" rtl="0" algn="l">
              <a:lnSpc>
                <a:spcPct val="100000"/>
              </a:lnSpc>
              <a:spcBef>
                <a:spcPts val="0"/>
              </a:spcBef>
              <a:spcAft>
                <a:spcPts val="0"/>
              </a:spcAft>
              <a:buSzPts val="2800"/>
              <a:buNone/>
              <a:defRPr sz="1300"/>
            </a:lvl3pPr>
            <a:lvl4pPr lvl="3" rtl="0" algn="l">
              <a:lnSpc>
                <a:spcPct val="100000"/>
              </a:lnSpc>
              <a:spcBef>
                <a:spcPts val="0"/>
              </a:spcBef>
              <a:spcAft>
                <a:spcPts val="0"/>
              </a:spcAft>
              <a:buSzPts val="2800"/>
              <a:buNone/>
              <a:defRPr sz="1300"/>
            </a:lvl4pPr>
            <a:lvl5pPr lvl="4" rtl="0" algn="l">
              <a:lnSpc>
                <a:spcPct val="100000"/>
              </a:lnSpc>
              <a:spcBef>
                <a:spcPts val="0"/>
              </a:spcBef>
              <a:spcAft>
                <a:spcPts val="0"/>
              </a:spcAft>
              <a:buSzPts val="2800"/>
              <a:buNone/>
              <a:defRPr sz="1300"/>
            </a:lvl5pPr>
            <a:lvl6pPr lvl="5" rtl="0" algn="l">
              <a:lnSpc>
                <a:spcPct val="100000"/>
              </a:lnSpc>
              <a:spcBef>
                <a:spcPts val="0"/>
              </a:spcBef>
              <a:spcAft>
                <a:spcPts val="0"/>
              </a:spcAft>
              <a:buSzPts val="2800"/>
              <a:buNone/>
              <a:defRPr sz="1300"/>
            </a:lvl6pPr>
            <a:lvl7pPr lvl="6" rtl="0" algn="l">
              <a:lnSpc>
                <a:spcPct val="100000"/>
              </a:lnSpc>
              <a:spcBef>
                <a:spcPts val="0"/>
              </a:spcBef>
              <a:spcAft>
                <a:spcPts val="0"/>
              </a:spcAft>
              <a:buSzPts val="2800"/>
              <a:buNone/>
              <a:defRPr sz="1300"/>
            </a:lvl7pPr>
            <a:lvl8pPr lvl="7" rtl="0" algn="l">
              <a:lnSpc>
                <a:spcPct val="100000"/>
              </a:lnSpc>
              <a:spcBef>
                <a:spcPts val="0"/>
              </a:spcBef>
              <a:spcAft>
                <a:spcPts val="0"/>
              </a:spcAft>
              <a:buSzPts val="2800"/>
              <a:buNone/>
              <a:defRPr sz="1300"/>
            </a:lvl8pPr>
            <a:lvl9pPr lvl="8" rtl="0" algn="l">
              <a:lnSpc>
                <a:spcPct val="100000"/>
              </a:lnSpc>
              <a:spcBef>
                <a:spcPts val="0"/>
              </a:spcBef>
              <a:spcAft>
                <a:spcPts val="0"/>
              </a:spcAft>
              <a:buSzPts val="2800"/>
              <a:buNone/>
              <a:defRPr sz="1300"/>
            </a:lvl9pPr>
          </a:lstStyle>
          <a:p/>
        </p:txBody>
      </p:sp>
      <p:sp>
        <p:nvSpPr>
          <p:cNvPr id="62" name="Google Shape;62;p19"/>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9pPr>
          </a:lstStyle>
          <a:p/>
        </p:txBody>
      </p:sp>
      <p:sp>
        <p:nvSpPr>
          <p:cNvPr id="63" name="Google Shape;63;p19"/>
          <p:cNvSpPr txBox="1"/>
          <p:nvPr>
            <p:ph idx="10" type="dt"/>
          </p:nvPr>
        </p:nvSpPr>
        <p:spPr>
          <a:xfrm>
            <a:off x="457200" y="4783455"/>
            <a:ext cx="21033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9pPr>
          </a:lstStyle>
          <a:p/>
        </p:txBody>
      </p:sp>
      <p:sp>
        <p:nvSpPr>
          <p:cNvPr id="64" name="Google Shape;64;p19"/>
          <p:cNvSpPr txBox="1"/>
          <p:nvPr>
            <p:ph idx="12" type="sldNum"/>
          </p:nvPr>
        </p:nvSpPr>
        <p:spPr>
          <a:xfrm>
            <a:off x="6583680" y="4783455"/>
            <a:ext cx="21033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 Slide_1_1">
    <p:spTree>
      <p:nvGrpSpPr>
        <p:cNvPr id="65" name="Shape 65"/>
        <p:cNvGrpSpPr/>
        <p:nvPr/>
      </p:nvGrpSpPr>
      <p:grpSpPr>
        <a:xfrm>
          <a:off x="0" y="0"/>
          <a:ext cx="0" cy="0"/>
          <a:chOff x="0" y="0"/>
          <a:chExt cx="0" cy="0"/>
        </a:xfrm>
      </p:grpSpPr>
      <p:pic>
        <p:nvPicPr>
          <p:cNvPr id="66" name="Google Shape;66;p20"/>
          <p:cNvPicPr preferRelativeResize="0"/>
          <p:nvPr/>
        </p:nvPicPr>
        <p:blipFill rotWithShape="1">
          <a:blip r:embed="rId2">
            <a:alphaModFix/>
          </a:blip>
          <a:srcRect b="0" l="0" r="0" t="0"/>
          <a:stretch/>
        </p:blipFill>
        <p:spPr>
          <a:xfrm>
            <a:off x="0" y="0"/>
            <a:ext cx="2039124" cy="1240524"/>
          </a:xfrm>
          <a:prstGeom prst="rect">
            <a:avLst/>
          </a:prstGeom>
          <a:noFill/>
          <a:ln>
            <a:noFill/>
          </a:ln>
        </p:spPr>
      </p:pic>
      <p:pic>
        <p:nvPicPr>
          <p:cNvPr id="67" name="Google Shape;67;p20"/>
          <p:cNvPicPr preferRelativeResize="0"/>
          <p:nvPr/>
        </p:nvPicPr>
        <p:blipFill rotWithShape="1">
          <a:blip r:embed="rId3">
            <a:alphaModFix/>
          </a:blip>
          <a:srcRect b="0" l="0" r="0" t="0"/>
          <a:stretch/>
        </p:blipFill>
        <p:spPr>
          <a:xfrm>
            <a:off x="7251749" y="3613300"/>
            <a:ext cx="1892251" cy="153020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_1">
    <p:spTree>
      <p:nvGrpSpPr>
        <p:cNvPr id="68" name="Shape 68"/>
        <p:cNvGrpSpPr/>
        <p:nvPr/>
      </p:nvGrpSpPr>
      <p:grpSpPr>
        <a:xfrm>
          <a:off x="0" y="0"/>
          <a:ext cx="0" cy="0"/>
          <a:chOff x="0" y="0"/>
          <a:chExt cx="0" cy="0"/>
        </a:xfrm>
      </p:grpSpPr>
      <p:pic>
        <p:nvPicPr>
          <p:cNvPr id="69" name="Google Shape;69;p21"/>
          <p:cNvPicPr preferRelativeResize="0"/>
          <p:nvPr/>
        </p:nvPicPr>
        <p:blipFill rotWithShape="1">
          <a:blip r:embed="rId2">
            <a:alphaModFix/>
          </a:blip>
          <a:srcRect b="0" l="0" r="0" t="0"/>
          <a:stretch/>
        </p:blipFill>
        <p:spPr>
          <a:xfrm>
            <a:off x="-44550" y="-50811"/>
            <a:ext cx="3711824" cy="3205322"/>
          </a:xfrm>
          <a:prstGeom prst="rect">
            <a:avLst/>
          </a:prstGeom>
          <a:noFill/>
          <a:ln>
            <a:noFill/>
          </a:ln>
        </p:spPr>
      </p:pic>
      <p:pic>
        <p:nvPicPr>
          <p:cNvPr id="70" name="Google Shape;70;p21"/>
          <p:cNvPicPr preferRelativeResize="0"/>
          <p:nvPr/>
        </p:nvPicPr>
        <p:blipFill rotWithShape="1">
          <a:blip r:embed="rId3">
            <a:alphaModFix/>
          </a:blip>
          <a:srcRect b="0" l="0" r="0" t="0"/>
          <a:stretch/>
        </p:blipFill>
        <p:spPr>
          <a:xfrm>
            <a:off x="5077680" y="-50811"/>
            <a:ext cx="4097926" cy="3928872"/>
          </a:xfrm>
          <a:prstGeom prst="rect">
            <a:avLst/>
          </a:prstGeom>
          <a:noFill/>
          <a:ln>
            <a:noFill/>
          </a:ln>
        </p:spPr>
      </p:pic>
      <p:pic>
        <p:nvPicPr>
          <p:cNvPr id="71" name="Google Shape;71;p21"/>
          <p:cNvPicPr preferRelativeResize="0"/>
          <p:nvPr/>
        </p:nvPicPr>
        <p:blipFill rotWithShape="1">
          <a:blip r:embed="rId4">
            <a:alphaModFix/>
          </a:blip>
          <a:srcRect b="0" l="0" r="0" t="0"/>
          <a:stretch/>
        </p:blipFill>
        <p:spPr>
          <a:xfrm>
            <a:off x="-44550" y="3154500"/>
            <a:ext cx="9356531" cy="2074326"/>
          </a:xfrm>
          <a:prstGeom prst="rect">
            <a:avLst/>
          </a:prstGeom>
          <a:noFill/>
          <a:ln>
            <a:noFill/>
          </a:ln>
        </p:spPr>
      </p:pic>
      <p:sp>
        <p:nvSpPr>
          <p:cNvPr id="72" name="Google Shape;72;p21"/>
          <p:cNvSpPr/>
          <p:nvPr/>
        </p:nvSpPr>
        <p:spPr>
          <a:xfrm>
            <a:off x="8493468" y="4572489"/>
            <a:ext cx="429600" cy="402900"/>
          </a:xfrm>
          <a:prstGeom prst="roundRect">
            <a:avLst>
              <a:gd fmla="val 16667" name="adj"/>
            </a:avLst>
          </a:prstGeom>
          <a:solidFill>
            <a:srgbClr val="24B484">
              <a:alpha val="5216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1"/>
          <p:cNvSpPr/>
          <p:nvPr/>
        </p:nvSpPr>
        <p:spPr>
          <a:xfrm>
            <a:off x="8147286" y="4474878"/>
            <a:ext cx="289500" cy="271500"/>
          </a:xfrm>
          <a:prstGeom prst="roundRect">
            <a:avLst>
              <a:gd fmla="val 16667" name="adj"/>
            </a:avLst>
          </a:prstGeom>
          <a:solidFill>
            <a:srgbClr val="223D7E">
              <a:alpha val="4667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4" name="Google Shape;74;p21"/>
          <p:cNvSpPr/>
          <p:nvPr/>
        </p:nvSpPr>
        <p:spPr>
          <a:xfrm>
            <a:off x="8493468" y="4372989"/>
            <a:ext cx="155400" cy="145800"/>
          </a:xfrm>
          <a:prstGeom prst="roundRect">
            <a:avLst>
              <a:gd fmla="val 16667" name="adj"/>
            </a:avLst>
          </a:prstGeom>
          <a:solidFill>
            <a:srgbClr val="24B484">
              <a:alpha val="5216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showMasterSp="0">
  <p:cSld name="Title and Content_1">
    <p:bg>
      <p:bgPr>
        <a:solidFill>
          <a:schemeClr val="lt1"/>
        </a:solidFill>
      </p:bgPr>
    </p:bg>
    <p:spTree>
      <p:nvGrpSpPr>
        <p:cNvPr id="75" name="Shape 75"/>
        <p:cNvGrpSpPr/>
        <p:nvPr/>
      </p:nvGrpSpPr>
      <p:grpSpPr>
        <a:xfrm>
          <a:off x="0" y="0"/>
          <a:ext cx="0" cy="0"/>
          <a:chOff x="0" y="0"/>
          <a:chExt cx="0" cy="0"/>
        </a:xfrm>
      </p:grpSpPr>
      <p:pic>
        <p:nvPicPr>
          <p:cNvPr id="76" name="Google Shape;76;p22"/>
          <p:cNvPicPr preferRelativeResize="0"/>
          <p:nvPr/>
        </p:nvPicPr>
        <p:blipFill rotWithShape="1">
          <a:blip r:embed="rId2">
            <a:alphaModFix/>
          </a:blip>
          <a:srcRect b="0" l="0" r="0" t="0"/>
          <a:stretch/>
        </p:blipFill>
        <p:spPr>
          <a:xfrm>
            <a:off x="0" y="0"/>
            <a:ext cx="6626318" cy="5143499"/>
          </a:xfrm>
          <a:prstGeom prst="rect">
            <a:avLst/>
          </a:prstGeom>
          <a:noFill/>
          <a:ln>
            <a:noFill/>
          </a:ln>
        </p:spPr>
      </p:pic>
      <p:pic>
        <p:nvPicPr>
          <p:cNvPr id="77" name="Google Shape;77;p22"/>
          <p:cNvPicPr preferRelativeResize="0"/>
          <p:nvPr/>
        </p:nvPicPr>
        <p:blipFill rotWithShape="1">
          <a:blip r:embed="rId3">
            <a:alphaModFix/>
          </a:blip>
          <a:srcRect b="0" l="0" r="0" t="0"/>
          <a:stretch/>
        </p:blipFill>
        <p:spPr>
          <a:xfrm>
            <a:off x="6265417" y="2827408"/>
            <a:ext cx="2878578" cy="2326584"/>
          </a:xfrm>
          <a:prstGeom prst="rect">
            <a:avLst/>
          </a:prstGeom>
          <a:noFill/>
          <a:ln>
            <a:noFill/>
          </a:ln>
        </p:spPr>
      </p:pic>
      <p:sp>
        <p:nvSpPr>
          <p:cNvPr id="78" name="Google Shape;78;p22"/>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2"/>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0" name="Google Shape;80;p22"/>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1" showMasterSp="0">
  <p:cSld name="Title and Content_1_1">
    <p:bg>
      <p:bgPr>
        <a:solidFill>
          <a:schemeClr val="lt1"/>
        </a:solidFill>
      </p:bgPr>
    </p:bg>
    <p:spTree>
      <p:nvGrpSpPr>
        <p:cNvPr id="81" name="Shape 81"/>
        <p:cNvGrpSpPr/>
        <p:nvPr/>
      </p:nvGrpSpPr>
      <p:grpSpPr>
        <a:xfrm>
          <a:off x="0" y="0"/>
          <a:ext cx="0" cy="0"/>
          <a:chOff x="0" y="0"/>
          <a:chExt cx="0" cy="0"/>
        </a:xfrm>
      </p:grpSpPr>
      <p:pic>
        <p:nvPicPr>
          <p:cNvPr id="82" name="Google Shape;82;p23"/>
          <p:cNvPicPr preferRelativeResize="0"/>
          <p:nvPr/>
        </p:nvPicPr>
        <p:blipFill rotWithShape="1">
          <a:blip r:embed="rId2">
            <a:alphaModFix/>
          </a:blip>
          <a:srcRect b="0" l="0" r="0" t="0"/>
          <a:stretch/>
        </p:blipFill>
        <p:spPr>
          <a:xfrm>
            <a:off x="0" y="0"/>
            <a:ext cx="6626318" cy="5143499"/>
          </a:xfrm>
          <a:prstGeom prst="rect">
            <a:avLst/>
          </a:prstGeom>
          <a:noFill/>
          <a:ln>
            <a:noFill/>
          </a:ln>
        </p:spPr>
      </p:pic>
      <p:pic>
        <p:nvPicPr>
          <p:cNvPr id="83" name="Google Shape;83;p23"/>
          <p:cNvPicPr preferRelativeResize="0"/>
          <p:nvPr/>
        </p:nvPicPr>
        <p:blipFill rotWithShape="1">
          <a:blip r:embed="rId3">
            <a:alphaModFix/>
          </a:blip>
          <a:srcRect b="0" l="0" r="0" t="0"/>
          <a:stretch/>
        </p:blipFill>
        <p:spPr>
          <a:xfrm>
            <a:off x="6302117" y="2816910"/>
            <a:ext cx="2878578" cy="2326584"/>
          </a:xfrm>
          <a:prstGeom prst="rect">
            <a:avLst/>
          </a:prstGeom>
          <a:noFill/>
          <a:ln>
            <a:noFill/>
          </a:ln>
        </p:spPr>
      </p:pic>
      <p:sp>
        <p:nvSpPr>
          <p:cNvPr id="84" name="Google Shape;84;p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Custom Layout dos">
  <p:cSld name="CUSTOM_11_1">
    <p:bg>
      <p:bgPr>
        <a:blipFill>
          <a:blip r:embed="rId2">
            <a:alphaModFix/>
          </a:blip>
          <a:stretch>
            <a:fillRect/>
          </a:stretch>
        </a:blipFill>
      </p:bgPr>
    </p:bg>
    <p:spTree>
      <p:nvGrpSpPr>
        <p:cNvPr id="85" name="Shape 85"/>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6" name="Shape 86"/>
        <p:cNvGrpSpPr/>
        <p:nvPr/>
      </p:nvGrpSpPr>
      <p:grpSpPr>
        <a:xfrm>
          <a:off x="0" y="0"/>
          <a:ext cx="0" cy="0"/>
          <a:chOff x="0" y="0"/>
          <a:chExt cx="0" cy="0"/>
        </a:xfrm>
      </p:grpSpPr>
      <p:pic>
        <p:nvPicPr>
          <p:cNvPr id="87" name="Google Shape;87;p25"/>
          <p:cNvPicPr preferRelativeResize="0"/>
          <p:nvPr/>
        </p:nvPicPr>
        <p:blipFill rotWithShape="1">
          <a:blip r:embed="rId2">
            <a:alphaModFix/>
          </a:blip>
          <a:srcRect b="0" l="0" r="0" t="0"/>
          <a:stretch/>
        </p:blipFill>
        <p:spPr>
          <a:xfrm>
            <a:off x="-26136" y="-34273"/>
            <a:ext cx="2163461" cy="2101085"/>
          </a:xfrm>
          <a:prstGeom prst="rect">
            <a:avLst/>
          </a:prstGeom>
          <a:noFill/>
          <a:ln>
            <a:noFill/>
          </a:ln>
        </p:spPr>
      </p:pic>
      <p:pic>
        <p:nvPicPr>
          <p:cNvPr id="88" name="Google Shape;88;p25"/>
          <p:cNvPicPr preferRelativeResize="0"/>
          <p:nvPr/>
        </p:nvPicPr>
        <p:blipFill rotWithShape="1">
          <a:blip r:embed="rId3">
            <a:alphaModFix/>
          </a:blip>
          <a:srcRect b="0" l="0" r="0" t="0"/>
          <a:stretch/>
        </p:blipFill>
        <p:spPr>
          <a:xfrm>
            <a:off x="6980535" y="3393969"/>
            <a:ext cx="2163459" cy="1749532"/>
          </a:xfrm>
          <a:prstGeom prst="rect">
            <a:avLst/>
          </a:prstGeom>
          <a:noFill/>
          <a:ln>
            <a:noFill/>
          </a:ln>
        </p:spPr>
      </p:pic>
      <p:sp>
        <p:nvSpPr>
          <p:cNvPr id="89" name="Google Shape;89;p25"/>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5"/>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91" name="Google Shape;91;p25"/>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2" name="Google Shape;92;p25"/>
          <p:cNvPicPr preferRelativeResize="0"/>
          <p:nvPr/>
        </p:nvPicPr>
        <p:blipFill rotWithShape="1">
          <a:blip r:embed="rId4">
            <a:alphaModFix/>
          </a:blip>
          <a:srcRect b="0" l="0" r="0" t="0"/>
          <a:stretch/>
        </p:blipFill>
        <p:spPr>
          <a:xfrm>
            <a:off x="6526416" y="-34273"/>
            <a:ext cx="2617584" cy="2101088"/>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_2">
    <p:spTree>
      <p:nvGrpSpPr>
        <p:cNvPr id="93" name="Shape 93"/>
        <p:cNvGrpSpPr/>
        <p:nvPr/>
      </p:nvGrpSpPr>
      <p:grpSpPr>
        <a:xfrm>
          <a:off x="0" y="0"/>
          <a:ext cx="0" cy="0"/>
          <a:chOff x="0" y="0"/>
          <a:chExt cx="0" cy="0"/>
        </a:xfrm>
      </p:grpSpPr>
      <p:pic>
        <p:nvPicPr>
          <p:cNvPr id="94" name="Google Shape;94;p26"/>
          <p:cNvPicPr preferRelativeResize="0"/>
          <p:nvPr/>
        </p:nvPicPr>
        <p:blipFill rotWithShape="1">
          <a:blip r:embed="rId2">
            <a:alphaModFix/>
          </a:blip>
          <a:srcRect b="0" l="0" r="0" t="0"/>
          <a:stretch/>
        </p:blipFill>
        <p:spPr>
          <a:xfrm>
            <a:off x="0" y="0"/>
            <a:ext cx="2025882" cy="1749524"/>
          </a:xfrm>
          <a:prstGeom prst="rect">
            <a:avLst/>
          </a:prstGeom>
          <a:noFill/>
          <a:ln>
            <a:noFill/>
          </a:ln>
        </p:spPr>
      </p:pic>
      <p:pic>
        <p:nvPicPr>
          <p:cNvPr id="95" name="Google Shape;95;p26"/>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96" name="Google Shape;96;p26"/>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6"/>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98" name="Google Shape;98;p26"/>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OBJECT_1">
    <p:bg>
      <p:bgPr>
        <a:solidFill>
          <a:schemeClr val="lt1"/>
        </a:solidFill>
      </p:bgPr>
    </p:bg>
    <p:spTree>
      <p:nvGrpSpPr>
        <p:cNvPr id="99" name="Shape 99"/>
        <p:cNvGrpSpPr/>
        <p:nvPr/>
      </p:nvGrpSpPr>
      <p:grpSpPr>
        <a:xfrm>
          <a:off x="0" y="0"/>
          <a:ext cx="0" cy="0"/>
          <a:chOff x="0" y="0"/>
          <a:chExt cx="0" cy="0"/>
        </a:xfrm>
      </p:grpSpPr>
      <p:sp>
        <p:nvSpPr>
          <p:cNvPr id="100" name="Google Shape;100;p27"/>
          <p:cNvSpPr/>
          <p:nvPr/>
        </p:nvSpPr>
        <p:spPr>
          <a:xfrm>
            <a:off x="3655369" y="0"/>
            <a:ext cx="5488686" cy="5143500"/>
          </a:xfrm>
          <a:custGeom>
            <a:rect b="b" l="l" r="r" t="t"/>
            <a:pathLst>
              <a:path extrusionOk="0" h="7620000" w="7623175">
                <a:moveTo>
                  <a:pt x="7623098" y="0"/>
                </a:moveTo>
                <a:lnTo>
                  <a:pt x="3505032" y="0"/>
                </a:lnTo>
                <a:lnTo>
                  <a:pt x="3481222" y="18732"/>
                </a:lnTo>
                <a:lnTo>
                  <a:pt x="3441572" y="47461"/>
                </a:lnTo>
                <a:lnTo>
                  <a:pt x="3402804" y="77344"/>
                </a:lnTo>
                <a:lnTo>
                  <a:pt x="3364940" y="108347"/>
                </a:lnTo>
                <a:lnTo>
                  <a:pt x="3327999" y="140439"/>
                </a:lnTo>
                <a:lnTo>
                  <a:pt x="3292004" y="173584"/>
                </a:lnTo>
                <a:lnTo>
                  <a:pt x="3256973" y="207751"/>
                </a:lnTo>
                <a:lnTo>
                  <a:pt x="3222929" y="242905"/>
                </a:lnTo>
                <a:lnTo>
                  <a:pt x="3189893" y="279013"/>
                </a:lnTo>
                <a:lnTo>
                  <a:pt x="3157884" y="316044"/>
                </a:lnTo>
                <a:lnTo>
                  <a:pt x="3126924" y="353962"/>
                </a:lnTo>
                <a:lnTo>
                  <a:pt x="3097034" y="392734"/>
                </a:lnTo>
                <a:lnTo>
                  <a:pt x="3068234" y="432329"/>
                </a:lnTo>
                <a:lnTo>
                  <a:pt x="3040545" y="472711"/>
                </a:lnTo>
                <a:lnTo>
                  <a:pt x="3013989" y="513849"/>
                </a:lnTo>
                <a:lnTo>
                  <a:pt x="2988585" y="555709"/>
                </a:lnTo>
                <a:lnTo>
                  <a:pt x="2964355" y="598257"/>
                </a:lnTo>
                <a:lnTo>
                  <a:pt x="2941320" y="641460"/>
                </a:lnTo>
                <a:lnTo>
                  <a:pt x="2919500" y="685286"/>
                </a:lnTo>
                <a:lnTo>
                  <a:pt x="2898916" y="729700"/>
                </a:lnTo>
                <a:lnTo>
                  <a:pt x="2879589" y="774670"/>
                </a:lnTo>
                <a:lnTo>
                  <a:pt x="2861541" y="820162"/>
                </a:lnTo>
                <a:lnTo>
                  <a:pt x="2844790" y="866144"/>
                </a:lnTo>
                <a:lnTo>
                  <a:pt x="2829360" y="912581"/>
                </a:lnTo>
                <a:lnTo>
                  <a:pt x="2815269" y="959441"/>
                </a:lnTo>
                <a:lnTo>
                  <a:pt x="2802540" y="1006690"/>
                </a:lnTo>
                <a:lnTo>
                  <a:pt x="2791192" y="1054295"/>
                </a:lnTo>
                <a:lnTo>
                  <a:pt x="2781248" y="1102224"/>
                </a:lnTo>
                <a:lnTo>
                  <a:pt x="2772727" y="1150441"/>
                </a:lnTo>
                <a:lnTo>
                  <a:pt x="2765508" y="1199584"/>
                </a:lnTo>
                <a:lnTo>
                  <a:pt x="2759635" y="1248841"/>
                </a:lnTo>
                <a:lnTo>
                  <a:pt x="2755023" y="1298204"/>
                </a:lnTo>
                <a:lnTo>
                  <a:pt x="2751589" y="1347664"/>
                </a:lnTo>
                <a:lnTo>
                  <a:pt x="2749248" y="1397215"/>
                </a:lnTo>
                <a:lnTo>
                  <a:pt x="2747916" y="1446847"/>
                </a:lnTo>
                <a:lnTo>
                  <a:pt x="2747510" y="1496553"/>
                </a:lnTo>
                <a:lnTo>
                  <a:pt x="2747944" y="1546325"/>
                </a:lnTo>
                <a:lnTo>
                  <a:pt x="2749135" y="1596154"/>
                </a:lnTo>
                <a:lnTo>
                  <a:pt x="2750999" y="1646033"/>
                </a:lnTo>
                <a:lnTo>
                  <a:pt x="2753452" y="1695954"/>
                </a:lnTo>
                <a:lnTo>
                  <a:pt x="2756409" y="1745908"/>
                </a:lnTo>
                <a:lnTo>
                  <a:pt x="2759786" y="1795888"/>
                </a:lnTo>
                <a:lnTo>
                  <a:pt x="2763500" y="1845886"/>
                </a:lnTo>
                <a:lnTo>
                  <a:pt x="2767465" y="1895893"/>
                </a:lnTo>
                <a:lnTo>
                  <a:pt x="2771599" y="1945901"/>
                </a:lnTo>
                <a:lnTo>
                  <a:pt x="2780034" y="2045890"/>
                </a:lnTo>
                <a:lnTo>
                  <a:pt x="2784167" y="2095854"/>
                </a:lnTo>
                <a:lnTo>
                  <a:pt x="2788132" y="2145788"/>
                </a:lnTo>
                <a:lnTo>
                  <a:pt x="2791844" y="2195683"/>
                </a:lnTo>
                <a:lnTo>
                  <a:pt x="2795220" y="2245531"/>
                </a:lnTo>
                <a:lnTo>
                  <a:pt x="2798175" y="2295325"/>
                </a:lnTo>
                <a:lnTo>
                  <a:pt x="2800625" y="2345055"/>
                </a:lnTo>
                <a:lnTo>
                  <a:pt x="2802485" y="2394715"/>
                </a:lnTo>
                <a:lnTo>
                  <a:pt x="2803673" y="2444296"/>
                </a:lnTo>
                <a:lnTo>
                  <a:pt x="2804103" y="2493789"/>
                </a:lnTo>
                <a:lnTo>
                  <a:pt x="2803693" y="2543188"/>
                </a:lnTo>
                <a:lnTo>
                  <a:pt x="2802356" y="2592484"/>
                </a:lnTo>
                <a:lnTo>
                  <a:pt x="2800010" y="2641668"/>
                </a:lnTo>
                <a:lnTo>
                  <a:pt x="2796570" y="2690734"/>
                </a:lnTo>
                <a:lnTo>
                  <a:pt x="2791953" y="2739672"/>
                </a:lnTo>
                <a:lnTo>
                  <a:pt x="2786073" y="2788475"/>
                </a:lnTo>
                <a:lnTo>
                  <a:pt x="2778848" y="2837135"/>
                </a:lnTo>
                <a:lnTo>
                  <a:pt x="2770192" y="2885644"/>
                </a:lnTo>
                <a:lnTo>
                  <a:pt x="2760022" y="2933993"/>
                </a:lnTo>
                <a:lnTo>
                  <a:pt x="2748254" y="2982175"/>
                </a:lnTo>
                <a:lnTo>
                  <a:pt x="2734806" y="3030194"/>
                </a:lnTo>
                <a:lnTo>
                  <a:pt x="2719816" y="3077591"/>
                </a:lnTo>
                <a:lnTo>
                  <a:pt x="2703336" y="3124374"/>
                </a:lnTo>
                <a:lnTo>
                  <a:pt x="2685420" y="3170551"/>
                </a:lnTo>
                <a:lnTo>
                  <a:pt x="2666123" y="3216129"/>
                </a:lnTo>
                <a:lnTo>
                  <a:pt x="2645497" y="3261117"/>
                </a:lnTo>
                <a:lnTo>
                  <a:pt x="2623597" y="3305522"/>
                </a:lnTo>
                <a:lnTo>
                  <a:pt x="2600477" y="3349353"/>
                </a:lnTo>
                <a:lnTo>
                  <a:pt x="2576189" y="3392617"/>
                </a:lnTo>
                <a:lnTo>
                  <a:pt x="2550788" y="3435323"/>
                </a:lnTo>
                <a:lnTo>
                  <a:pt x="2524327" y="3477478"/>
                </a:lnTo>
                <a:lnTo>
                  <a:pt x="2496861" y="3519089"/>
                </a:lnTo>
                <a:lnTo>
                  <a:pt x="2468443" y="3560166"/>
                </a:lnTo>
                <a:lnTo>
                  <a:pt x="2439126" y="3600716"/>
                </a:lnTo>
                <a:lnTo>
                  <a:pt x="2408965" y="3640747"/>
                </a:lnTo>
                <a:lnTo>
                  <a:pt x="2378012" y="3680267"/>
                </a:lnTo>
                <a:lnTo>
                  <a:pt x="2346323" y="3719283"/>
                </a:lnTo>
                <a:lnTo>
                  <a:pt x="2313950" y="3757804"/>
                </a:lnTo>
                <a:lnTo>
                  <a:pt x="2280948" y="3795837"/>
                </a:lnTo>
                <a:lnTo>
                  <a:pt x="2247369" y="3833391"/>
                </a:lnTo>
                <a:lnTo>
                  <a:pt x="2213269" y="3870474"/>
                </a:lnTo>
                <a:lnTo>
                  <a:pt x="2178700" y="3907093"/>
                </a:lnTo>
                <a:lnTo>
                  <a:pt x="2143716" y="3943256"/>
                </a:lnTo>
                <a:lnTo>
                  <a:pt x="2108371" y="3978971"/>
                </a:lnTo>
                <a:lnTo>
                  <a:pt x="2072718" y="4014246"/>
                </a:lnTo>
                <a:lnTo>
                  <a:pt x="2036812" y="4049089"/>
                </a:lnTo>
                <a:lnTo>
                  <a:pt x="2000658" y="4083590"/>
                </a:lnTo>
                <a:lnTo>
                  <a:pt x="1964252" y="4117857"/>
                </a:lnTo>
                <a:lnTo>
                  <a:pt x="1890833" y="4185827"/>
                </a:lnTo>
                <a:lnTo>
                  <a:pt x="1594562" y="4455231"/>
                </a:lnTo>
                <a:lnTo>
                  <a:pt x="1521340" y="4523334"/>
                </a:lnTo>
                <a:lnTo>
                  <a:pt x="1485061" y="4557687"/>
                </a:lnTo>
                <a:lnTo>
                  <a:pt x="1449053" y="4592286"/>
                </a:lnTo>
                <a:lnTo>
                  <a:pt x="1413355" y="4627166"/>
                </a:lnTo>
                <a:lnTo>
                  <a:pt x="1378002" y="4662362"/>
                </a:lnTo>
                <a:lnTo>
                  <a:pt x="1343033" y="4697907"/>
                </a:lnTo>
                <a:lnTo>
                  <a:pt x="1308485" y="4733835"/>
                </a:lnTo>
                <a:lnTo>
                  <a:pt x="1274395" y="4770182"/>
                </a:lnTo>
                <a:lnTo>
                  <a:pt x="1240800" y="4806981"/>
                </a:lnTo>
                <a:lnTo>
                  <a:pt x="1207739" y="4844267"/>
                </a:lnTo>
                <a:lnTo>
                  <a:pt x="1175247" y="4882074"/>
                </a:lnTo>
                <a:lnTo>
                  <a:pt x="1143364" y="4920436"/>
                </a:lnTo>
                <a:lnTo>
                  <a:pt x="1112125" y="4959387"/>
                </a:lnTo>
                <a:lnTo>
                  <a:pt x="1081197" y="4999424"/>
                </a:lnTo>
                <a:lnTo>
                  <a:pt x="1051006" y="5039978"/>
                </a:lnTo>
                <a:lnTo>
                  <a:pt x="1021514" y="5081020"/>
                </a:lnTo>
                <a:lnTo>
                  <a:pt x="992683" y="5122521"/>
                </a:lnTo>
                <a:lnTo>
                  <a:pt x="964474" y="5164449"/>
                </a:lnTo>
                <a:lnTo>
                  <a:pt x="936849" y="5206777"/>
                </a:lnTo>
                <a:lnTo>
                  <a:pt x="909769" y="5249475"/>
                </a:lnTo>
                <a:lnTo>
                  <a:pt x="883196" y="5292512"/>
                </a:lnTo>
                <a:lnTo>
                  <a:pt x="857091" y="5335859"/>
                </a:lnTo>
                <a:lnTo>
                  <a:pt x="831415" y="5379488"/>
                </a:lnTo>
                <a:lnTo>
                  <a:pt x="806131" y="5423367"/>
                </a:lnTo>
                <a:lnTo>
                  <a:pt x="781199" y="5467468"/>
                </a:lnTo>
                <a:lnTo>
                  <a:pt x="756582" y="5511761"/>
                </a:lnTo>
                <a:lnTo>
                  <a:pt x="732240" y="5556217"/>
                </a:lnTo>
                <a:lnTo>
                  <a:pt x="708136" y="5600805"/>
                </a:lnTo>
                <a:lnTo>
                  <a:pt x="684230" y="5645497"/>
                </a:lnTo>
                <a:lnTo>
                  <a:pt x="660484" y="5690262"/>
                </a:lnTo>
                <a:lnTo>
                  <a:pt x="590044" y="5824314"/>
                </a:lnTo>
                <a:lnTo>
                  <a:pt x="543670" y="5913289"/>
                </a:lnTo>
                <a:lnTo>
                  <a:pt x="520636" y="5957870"/>
                </a:lnTo>
                <a:lnTo>
                  <a:pt x="497745" y="6002527"/>
                </a:lnTo>
                <a:lnTo>
                  <a:pt x="475031" y="6047273"/>
                </a:lnTo>
                <a:lnTo>
                  <a:pt x="452523" y="6092119"/>
                </a:lnTo>
                <a:lnTo>
                  <a:pt x="430255" y="6137076"/>
                </a:lnTo>
                <a:lnTo>
                  <a:pt x="408256" y="6182155"/>
                </a:lnTo>
                <a:lnTo>
                  <a:pt x="386560" y="6227368"/>
                </a:lnTo>
                <a:lnTo>
                  <a:pt x="365198" y="6272726"/>
                </a:lnTo>
                <a:lnTo>
                  <a:pt x="344200" y="6318241"/>
                </a:lnTo>
                <a:lnTo>
                  <a:pt x="323600" y="6363924"/>
                </a:lnTo>
                <a:lnTo>
                  <a:pt x="303428" y="6409785"/>
                </a:lnTo>
                <a:lnTo>
                  <a:pt x="283717" y="6455838"/>
                </a:lnTo>
                <a:lnTo>
                  <a:pt x="264497" y="6502092"/>
                </a:lnTo>
                <a:lnTo>
                  <a:pt x="245800" y="6548560"/>
                </a:lnTo>
                <a:lnTo>
                  <a:pt x="227658" y="6595252"/>
                </a:lnTo>
                <a:lnTo>
                  <a:pt x="210103" y="6642180"/>
                </a:lnTo>
                <a:lnTo>
                  <a:pt x="193166" y="6689356"/>
                </a:lnTo>
                <a:lnTo>
                  <a:pt x="176729" y="6737240"/>
                </a:lnTo>
                <a:lnTo>
                  <a:pt x="160978" y="6785352"/>
                </a:lnTo>
                <a:lnTo>
                  <a:pt x="145917" y="6833682"/>
                </a:lnTo>
                <a:lnTo>
                  <a:pt x="131544" y="6882221"/>
                </a:lnTo>
                <a:lnTo>
                  <a:pt x="117862" y="6930959"/>
                </a:lnTo>
                <a:lnTo>
                  <a:pt x="104870" y="6979886"/>
                </a:lnTo>
                <a:lnTo>
                  <a:pt x="92572" y="7028991"/>
                </a:lnTo>
                <a:lnTo>
                  <a:pt x="80966" y="7078265"/>
                </a:lnTo>
                <a:lnTo>
                  <a:pt x="70054" y="7127697"/>
                </a:lnTo>
                <a:lnTo>
                  <a:pt x="59838" y="7177279"/>
                </a:lnTo>
                <a:lnTo>
                  <a:pt x="50318" y="7227000"/>
                </a:lnTo>
                <a:lnTo>
                  <a:pt x="41495" y="7276849"/>
                </a:lnTo>
                <a:lnTo>
                  <a:pt x="33369" y="7326818"/>
                </a:lnTo>
                <a:lnTo>
                  <a:pt x="25944" y="7376896"/>
                </a:lnTo>
                <a:lnTo>
                  <a:pt x="19218" y="7427073"/>
                </a:lnTo>
                <a:lnTo>
                  <a:pt x="13193" y="7477339"/>
                </a:lnTo>
                <a:lnTo>
                  <a:pt x="7870" y="7527684"/>
                </a:lnTo>
                <a:lnTo>
                  <a:pt x="3250" y="7578099"/>
                </a:lnTo>
                <a:lnTo>
                  <a:pt x="0" y="7620000"/>
                </a:lnTo>
                <a:lnTo>
                  <a:pt x="7623098" y="7620000"/>
                </a:lnTo>
                <a:lnTo>
                  <a:pt x="7623098" y="0"/>
                </a:lnTo>
                <a:close/>
              </a:path>
            </a:pathLst>
          </a:custGeom>
          <a:solidFill>
            <a:srgbClr val="223D7E">
              <a:alpha val="666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101" name="Google Shape;101;p27"/>
          <p:cNvSpPr/>
          <p:nvPr/>
        </p:nvSpPr>
        <p:spPr>
          <a:xfrm>
            <a:off x="0" y="0"/>
            <a:ext cx="2998775" cy="2417874"/>
          </a:xfrm>
          <a:custGeom>
            <a:rect b="b" l="l" r="r" t="t"/>
            <a:pathLst>
              <a:path extrusionOk="0" h="3582035" w="4164965">
                <a:moveTo>
                  <a:pt x="4164852" y="0"/>
                </a:moveTo>
                <a:lnTo>
                  <a:pt x="0" y="0"/>
                </a:lnTo>
                <a:lnTo>
                  <a:pt x="0" y="3582012"/>
                </a:lnTo>
                <a:lnTo>
                  <a:pt x="3549" y="3579070"/>
                </a:lnTo>
                <a:lnTo>
                  <a:pt x="44213" y="3547461"/>
                </a:lnTo>
                <a:lnTo>
                  <a:pt x="85952" y="3516924"/>
                </a:lnTo>
                <a:lnTo>
                  <a:pt x="128659" y="3487417"/>
                </a:lnTo>
                <a:lnTo>
                  <a:pt x="172226" y="3458901"/>
                </a:lnTo>
                <a:lnTo>
                  <a:pt x="216546" y="3431334"/>
                </a:lnTo>
                <a:lnTo>
                  <a:pt x="261512" y="3404675"/>
                </a:lnTo>
                <a:lnTo>
                  <a:pt x="307016" y="3378885"/>
                </a:lnTo>
                <a:lnTo>
                  <a:pt x="352951" y="3353921"/>
                </a:lnTo>
                <a:lnTo>
                  <a:pt x="399209" y="3329744"/>
                </a:lnTo>
                <a:lnTo>
                  <a:pt x="445682" y="3306313"/>
                </a:lnTo>
                <a:lnTo>
                  <a:pt x="492263" y="3283587"/>
                </a:lnTo>
                <a:lnTo>
                  <a:pt x="538845" y="3261525"/>
                </a:lnTo>
                <a:lnTo>
                  <a:pt x="630976" y="3219283"/>
                </a:lnTo>
                <a:lnTo>
                  <a:pt x="723698" y="3178357"/>
                </a:lnTo>
                <a:lnTo>
                  <a:pt x="816993" y="3138754"/>
                </a:lnTo>
                <a:lnTo>
                  <a:pt x="910842" y="3100482"/>
                </a:lnTo>
                <a:lnTo>
                  <a:pt x="1005225" y="3063547"/>
                </a:lnTo>
                <a:lnTo>
                  <a:pt x="1100123" y="3027956"/>
                </a:lnTo>
                <a:lnTo>
                  <a:pt x="1195517" y="2993718"/>
                </a:lnTo>
                <a:lnTo>
                  <a:pt x="1291388" y="2960840"/>
                </a:lnTo>
                <a:lnTo>
                  <a:pt x="1387717" y="2929328"/>
                </a:lnTo>
                <a:lnTo>
                  <a:pt x="1484484" y="2899191"/>
                </a:lnTo>
                <a:lnTo>
                  <a:pt x="1631624" y="2856109"/>
                </a:lnTo>
                <a:lnTo>
                  <a:pt x="1928871" y="2772414"/>
                </a:lnTo>
                <a:lnTo>
                  <a:pt x="2027494" y="2743197"/>
                </a:lnTo>
                <a:lnTo>
                  <a:pt x="2076560" y="2728013"/>
                </a:lnTo>
                <a:lnTo>
                  <a:pt x="2125416" y="2712346"/>
                </a:lnTo>
                <a:lnTo>
                  <a:pt x="2174025" y="2696125"/>
                </a:lnTo>
                <a:lnTo>
                  <a:pt x="2222353" y="2679276"/>
                </a:lnTo>
                <a:lnTo>
                  <a:pt x="2270365" y="2661726"/>
                </a:lnTo>
                <a:lnTo>
                  <a:pt x="2318024" y="2643401"/>
                </a:lnTo>
                <a:lnTo>
                  <a:pt x="2365295" y="2624230"/>
                </a:lnTo>
                <a:lnTo>
                  <a:pt x="2412144" y="2604137"/>
                </a:lnTo>
                <a:lnTo>
                  <a:pt x="2458534" y="2583051"/>
                </a:lnTo>
                <a:lnTo>
                  <a:pt x="2504430" y="2560898"/>
                </a:lnTo>
                <a:lnTo>
                  <a:pt x="2549797" y="2537605"/>
                </a:lnTo>
                <a:lnTo>
                  <a:pt x="2594600" y="2513099"/>
                </a:lnTo>
                <a:lnTo>
                  <a:pt x="2638803" y="2487307"/>
                </a:lnTo>
                <a:lnTo>
                  <a:pt x="2680923" y="2461091"/>
                </a:lnTo>
                <a:lnTo>
                  <a:pt x="2722219" y="2433743"/>
                </a:lnTo>
                <a:lnTo>
                  <a:pt x="2762692" y="2405298"/>
                </a:lnTo>
                <a:lnTo>
                  <a:pt x="2802345" y="2375788"/>
                </a:lnTo>
                <a:lnTo>
                  <a:pt x="2841181" y="2345247"/>
                </a:lnTo>
                <a:lnTo>
                  <a:pt x="2879202" y="2313708"/>
                </a:lnTo>
                <a:lnTo>
                  <a:pt x="2916411" y="2281204"/>
                </a:lnTo>
                <a:lnTo>
                  <a:pt x="2952810" y="2247769"/>
                </a:lnTo>
                <a:lnTo>
                  <a:pt x="2988402" y="2213436"/>
                </a:lnTo>
                <a:lnTo>
                  <a:pt x="3023190" y="2178238"/>
                </a:lnTo>
                <a:lnTo>
                  <a:pt x="3057175" y="2142208"/>
                </a:lnTo>
                <a:lnTo>
                  <a:pt x="3090362" y="2105380"/>
                </a:lnTo>
                <a:lnTo>
                  <a:pt x="3122751" y="2067787"/>
                </a:lnTo>
                <a:lnTo>
                  <a:pt x="3154346" y="2029463"/>
                </a:lnTo>
                <a:lnTo>
                  <a:pt x="3185150" y="1990439"/>
                </a:lnTo>
                <a:lnTo>
                  <a:pt x="3215164" y="1950751"/>
                </a:lnTo>
                <a:lnTo>
                  <a:pt x="3244392" y="1910431"/>
                </a:lnTo>
                <a:lnTo>
                  <a:pt x="3272836" y="1869512"/>
                </a:lnTo>
                <a:lnTo>
                  <a:pt x="3300498" y="1828027"/>
                </a:lnTo>
                <a:lnTo>
                  <a:pt x="3327381" y="1786011"/>
                </a:lnTo>
                <a:lnTo>
                  <a:pt x="3353488" y="1743495"/>
                </a:lnTo>
                <a:lnTo>
                  <a:pt x="3378822" y="1700514"/>
                </a:lnTo>
                <a:lnTo>
                  <a:pt x="3403384" y="1657101"/>
                </a:lnTo>
                <a:lnTo>
                  <a:pt x="3427177" y="1613289"/>
                </a:lnTo>
                <a:lnTo>
                  <a:pt x="3450204" y="1569111"/>
                </a:lnTo>
                <a:lnTo>
                  <a:pt x="3472468" y="1524600"/>
                </a:lnTo>
                <a:lnTo>
                  <a:pt x="3493970" y="1479791"/>
                </a:lnTo>
                <a:lnTo>
                  <a:pt x="3514924" y="1434327"/>
                </a:lnTo>
                <a:lnTo>
                  <a:pt x="3535234" y="1388590"/>
                </a:lnTo>
                <a:lnTo>
                  <a:pt x="3554961" y="1342605"/>
                </a:lnTo>
                <a:lnTo>
                  <a:pt x="3574166" y="1296398"/>
                </a:lnTo>
                <a:lnTo>
                  <a:pt x="3592912" y="1249995"/>
                </a:lnTo>
                <a:lnTo>
                  <a:pt x="3611259" y="1203423"/>
                </a:lnTo>
                <a:lnTo>
                  <a:pt x="3629269" y="1156706"/>
                </a:lnTo>
                <a:lnTo>
                  <a:pt x="3647003" y="1109872"/>
                </a:lnTo>
                <a:lnTo>
                  <a:pt x="3664522" y="1062946"/>
                </a:lnTo>
                <a:lnTo>
                  <a:pt x="3681887" y="1015953"/>
                </a:lnTo>
                <a:lnTo>
                  <a:pt x="3733677" y="874839"/>
                </a:lnTo>
                <a:lnTo>
                  <a:pt x="3751043" y="827842"/>
                </a:lnTo>
                <a:lnTo>
                  <a:pt x="3768562" y="780908"/>
                </a:lnTo>
                <a:lnTo>
                  <a:pt x="3786295" y="734064"/>
                </a:lnTo>
                <a:lnTo>
                  <a:pt x="3804304" y="687336"/>
                </a:lnTo>
                <a:lnTo>
                  <a:pt x="3822651" y="640749"/>
                </a:lnTo>
                <a:lnTo>
                  <a:pt x="3841396" y="594330"/>
                </a:lnTo>
                <a:lnTo>
                  <a:pt x="3860601" y="548104"/>
                </a:lnTo>
                <a:lnTo>
                  <a:pt x="3880328" y="502097"/>
                </a:lnTo>
                <a:lnTo>
                  <a:pt x="3900637" y="456336"/>
                </a:lnTo>
                <a:lnTo>
                  <a:pt x="3921571" y="410972"/>
                </a:lnTo>
                <a:lnTo>
                  <a:pt x="3943311" y="365827"/>
                </a:lnTo>
                <a:lnTo>
                  <a:pt x="3965879" y="320973"/>
                </a:lnTo>
                <a:lnTo>
                  <a:pt x="3989298" y="276482"/>
                </a:lnTo>
                <a:lnTo>
                  <a:pt x="4013590" y="232426"/>
                </a:lnTo>
                <a:lnTo>
                  <a:pt x="4038777" y="188876"/>
                </a:lnTo>
                <a:lnTo>
                  <a:pt x="4064883" y="145905"/>
                </a:lnTo>
                <a:lnTo>
                  <a:pt x="4091930" y="103584"/>
                </a:lnTo>
                <a:lnTo>
                  <a:pt x="4119941" y="61985"/>
                </a:lnTo>
                <a:lnTo>
                  <a:pt x="4148939" y="21181"/>
                </a:lnTo>
                <a:lnTo>
                  <a:pt x="4164852" y="0"/>
                </a:lnTo>
                <a:close/>
              </a:path>
            </a:pathLst>
          </a:custGeom>
          <a:solidFill>
            <a:srgbClr val="24B484">
              <a:alpha val="745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_3">
    <p:spTree>
      <p:nvGrpSpPr>
        <p:cNvPr id="102" name="Shape 102"/>
        <p:cNvGrpSpPr/>
        <p:nvPr/>
      </p:nvGrpSpPr>
      <p:grpSpPr>
        <a:xfrm>
          <a:off x="0" y="0"/>
          <a:ext cx="0" cy="0"/>
          <a:chOff x="0" y="0"/>
          <a:chExt cx="0" cy="0"/>
        </a:xfrm>
      </p:grpSpPr>
      <p:pic>
        <p:nvPicPr>
          <p:cNvPr id="103" name="Google Shape;103;p28"/>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104" name="Google Shape;104;p28"/>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105" name="Google Shape;105;p28"/>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8"/>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07" name="Google Shape;107;p28"/>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Title and body 1">
  <p:cSld name="TITLE_AND_BODY_2">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bg>
      <p:bgPr>
        <a:blipFill>
          <a:blip r:embed="rId2">
            <a:alphaModFix/>
          </a:blip>
          <a:stretch>
            <a:fillRect/>
          </a:stretch>
        </a:blipFill>
      </p:bgPr>
    </p:bg>
    <p:spTree>
      <p:nvGrpSpPr>
        <p:cNvPr id="110" name="Shape 110"/>
        <p:cNvGrpSpPr/>
        <p:nvPr/>
      </p:nvGrpSpPr>
      <p:grpSpPr>
        <a:xfrm>
          <a:off x="0" y="0"/>
          <a:ext cx="0" cy="0"/>
          <a:chOff x="0" y="0"/>
          <a:chExt cx="0" cy="0"/>
        </a:xfrm>
      </p:grpSpPr>
      <p:sp>
        <p:nvSpPr>
          <p:cNvPr id="111" name="Google Shape;11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5">
  <p:cSld name="TITLE_AND_BODY_26">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4">
  <p:cSld name="TITLE_AND_BODY_1_4">
    <p:bg>
      <p:bgPr>
        <a:blipFill>
          <a:blip r:embed="rId2">
            <a:alphaModFix/>
          </a:blip>
          <a:stretch>
            <a:fillRect/>
          </a:stretch>
        </a:blipFill>
      </p:bgPr>
    </p:bg>
    <p:spTree>
      <p:nvGrpSpPr>
        <p:cNvPr id="114" name="Shape 114"/>
        <p:cNvGrpSpPr/>
        <p:nvPr/>
      </p:nvGrpSpPr>
      <p:grpSpPr>
        <a:xfrm>
          <a:off x="0" y="0"/>
          <a:ext cx="0" cy="0"/>
          <a:chOff x="0" y="0"/>
          <a:chExt cx="0" cy="0"/>
        </a:xfrm>
      </p:grpSpPr>
      <p:sp>
        <p:nvSpPr>
          <p:cNvPr id="115" name="Google Shape;115;p32"/>
          <p:cNvSpPr txBox="1"/>
          <p:nvPr>
            <p:ph idx="12" type="sldNum"/>
          </p:nvPr>
        </p:nvSpPr>
        <p:spPr>
          <a:xfrm>
            <a:off x="8472458" y="4663217"/>
            <a:ext cx="548700" cy="393600"/>
          </a:xfrm>
          <a:prstGeom prst="rect">
            <a:avLst/>
          </a:prstGeom>
          <a:noFill/>
          <a:ln>
            <a:noFill/>
          </a:ln>
        </p:spPr>
        <p:txBody>
          <a:bodyPr anchorCtr="0" anchor="ctr" bIns="91450" lIns="91450" spcFirstLastPara="1" rIns="91450" wrap="square" tIns="9145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3">
    <p:bg>
      <p:bgPr>
        <a:blipFill>
          <a:blip r:embed="rId2">
            <a:alphaModFix/>
          </a:blip>
          <a:stretch>
            <a:fillRect/>
          </a:stretch>
        </a:blipFill>
      </p:bgPr>
    </p:bg>
    <p:spTree>
      <p:nvGrpSpPr>
        <p:cNvPr id="116" name="Shape 116"/>
        <p:cNvGrpSpPr/>
        <p:nvPr/>
      </p:nvGrpSpPr>
      <p:grpSpPr>
        <a:xfrm>
          <a:off x="0" y="0"/>
          <a:ext cx="0" cy="0"/>
          <a:chOff x="0" y="0"/>
          <a:chExt cx="0" cy="0"/>
        </a:xfrm>
      </p:grpSpPr>
      <p:sp>
        <p:nvSpPr>
          <p:cNvPr id="117" name="Google Shape;11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for the Deck">
  <p:cSld name="CUSTOM_2_3">
    <p:spTree>
      <p:nvGrpSpPr>
        <p:cNvPr id="118" name="Shape 118"/>
        <p:cNvGrpSpPr/>
        <p:nvPr/>
      </p:nvGrpSpPr>
      <p:grpSpPr>
        <a:xfrm>
          <a:off x="0" y="0"/>
          <a:ext cx="0" cy="0"/>
          <a:chOff x="0" y="0"/>
          <a:chExt cx="0" cy="0"/>
        </a:xfrm>
      </p:grpSpPr>
      <p:sp>
        <p:nvSpPr>
          <p:cNvPr id="119" name="Google Shape;119;p34"/>
          <p:cNvSpPr txBox="1"/>
          <p:nvPr>
            <p:ph type="title"/>
          </p:nvPr>
        </p:nvSpPr>
        <p:spPr>
          <a:xfrm>
            <a:off x="761950" y="809575"/>
            <a:ext cx="5080200" cy="352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20" name="Google Shape;120;p34"/>
          <p:cNvSpPr txBox="1"/>
          <p:nvPr/>
        </p:nvSpPr>
        <p:spPr>
          <a:xfrm>
            <a:off x="7660725" y="4761825"/>
            <a:ext cx="1449300" cy="3747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pSp>
        <p:nvGrpSpPr>
          <p:cNvPr id="121" name="Google Shape;121;p34"/>
          <p:cNvGrpSpPr/>
          <p:nvPr/>
        </p:nvGrpSpPr>
        <p:grpSpPr>
          <a:xfrm>
            <a:off x="614120" y="4568626"/>
            <a:ext cx="1565658" cy="245350"/>
            <a:chOff x="614120" y="4568626"/>
            <a:chExt cx="1565658" cy="245350"/>
          </a:xfrm>
        </p:grpSpPr>
        <p:grpSp>
          <p:nvGrpSpPr>
            <p:cNvPr id="122" name="Google Shape;122;p34"/>
            <p:cNvGrpSpPr/>
            <p:nvPr/>
          </p:nvGrpSpPr>
          <p:grpSpPr>
            <a:xfrm>
              <a:off x="614120" y="4568626"/>
              <a:ext cx="290167" cy="233377"/>
              <a:chOff x="614120" y="4568626"/>
              <a:chExt cx="290167" cy="233377"/>
            </a:xfrm>
          </p:grpSpPr>
          <p:sp>
            <p:nvSpPr>
              <p:cNvPr id="123" name="Google Shape;123;p34"/>
              <p:cNvSpPr/>
              <p:nvPr/>
            </p:nvSpPr>
            <p:spPr>
              <a:xfrm>
                <a:off x="649563" y="4568626"/>
                <a:ext cx="184863" cy="838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4"/>
              <p:cNvSpPr/>
              <p:nvPr/>
            </p:nvSpPr>
            <p:spPr>
              <a:xfrm>
                <a:off x="752817" y="4597368"/>
                <a:ext cx="151470" cy="204556"/>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4"/>
              <p:cNvSpPr/>
              <p:nvPr/>
            </p:nvSpPr>
            <p:spPr>
              <a:xfrm>
                <a:off x="646726" y="4748673"/>
                <a:ext cx="112561" cy="53330"/>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4"/>
              <p:cNvSpPr/>
              <p:nvPr/>
            </p:nvSpPr>
            <p:spPr>
              <a:xfrm>
                <a:off x="614120" y="4638010"/>
                <a:ext cx="147290" cy="147376"/>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 name="Google Shape;127;p34"/>
            <p:cNvGrpSpPr/>
            <p:nvPr/>
          </p:nvGrpSpPr>
          <p:grpSpPr>
            <a:xfrm>
              <a:off x="989660" y="4603434"/>
              <a:ext cx="1190118" cy="210542"/>
              <a:chOff x="989660" y="4603434"/>
              <a:chExt cx="1190118" cy="210542"/>
            </a:xfrm>
          </p:grpSpPr>
          <p:sp>
            <p:nvSpPr>
              <p:cNvPr id="128" name="Google Shape;128;p34"/>
              <p:cNvSpPr/>
              <p:nvPr/>
            </p:nvSpPr>
            <p:spPr>
              <a:xfrm>
                <a:off x="989660" y="4603434"/>
                <a:ext cx="646021" cy="210542"/>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 name="Google Shape;129;p34"/>
              <p:cNvGrpSpPr/>
              <p:nvPr/>
            </p:nvGrpSpPr>
            <p:grpSpPr>
              <a:xfrm>
                <a:off x="1682774" y="4617610"/>
                <a:ext cx="497004" cy="149188"/>
                <a:chOff x="1682774" y="4617610"/>
                <a:chExt cx="497004" cy="149188"/>
              </a:xfrm>
            </p:grpSpPr>
            <p:sp>
              <p:nvSpPr>
                <p:cNvPr id="130" name="Google Shape;130;p34"/>
                <p:cNvSpPr/>
                <p:nvPr/>
              </p:nvSpPr>
              <p:spPr>
                <a:xfrm>
                  <a:off x="1682774" y="4617610"/>
                  <a:ext cx="130752" cy="149188"/>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4"/>
                <p:cNvSpPr/>
                <p:nvPr/>
              </p:nvSpPr>
              <p:spPr>
                <a:xfrm>
                  <a:off x="1829746" y="4620765"/>
                  <a:ext cx="18363" cy="142798"/>
                </a:xfrm>
                <a:custGeom>
                  <a:rect b="b" l="l" r="r" t="t"/>
                  <a:pathLst>
                    <a:path extrusionOk="0" h="21587" w="2776">
                      <a:moveTo>
                        <a:pt x="1" y="0"/>
                      </a:moveTo>
                      <a:lnTo>
                        <a:pt x="1" y="21587"/>
                      </a:lnTo>
                      <a:lnTo>
                        <a:pt x="2775" y="21587"/>
                      </a:lnTo>
                      <a:lnTo>
                        <a:pt x="277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4"/>
                <p:cNvSpPr/>
                <p:nvPr/>
              </p:nvSpPr>
              <p:spPr>
                <a:xfrm>
                  <a:off x="1863853" y="4662664"/>
                  <a:ext cx="100588" cy="104054"/>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4"/>
                <p:cNvSpPr/>
                <p:nvPr/>
              </p:nvSpPr>
              <p:spPr>
                <a:xfrm>
                  <a:off x="1979238" y="4665893"/>
                  <a:ext cx="86650" cy="100826"/>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4"/>
                <p:cNvSpPr/>
                <p:nvPr/>
              </p:nvSpPr>
              <p:spPr>
                <a:xfrm>
                  <a:off x="2081552" y="4620765"/>
                  <a:ext cx="98226" cy="146033"/>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pic>
        <p:nvPicPr>
          <p:cNvPr id="135" name="Google Shape;135;p34"/>
          <p:cNvPicPr preferRelativeResize="0"/>
          <p:nvPr/>
        </p:nvPicPr>
        <p:blipFill rotWithShape="1">
          <a:blip r:embed="rId2">
            <a:alphaModFix/>
          </a:blip>
          <a:srcRect b="11825" l="7961" r="7961" t="26840"/>
          <a:stretch/>
        </p:blipFill>
        <p:spPr>
          <a:xfrm>
            <a:off x="6926450" y="4544049"/>
            <a:ext cx="1394994" cy="341775"/>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type="blank">
  <p:cSld name="BLANK">
    <p:spTree>
      <p:nvGrpSpPr>
        <p:cNvPr id="136" name="Shape 136"/>
        <p:cNvGrpSpPr/>
        <p:nvPr/>
      </p:nvGrpSpPr>
      <p:grpSpPr>
        <a:xfrm>
          <a:off x="0" y="0"/>
          <a:ext cx="0" cy="0"/>
          <a:chOff x="0" y="0"/>
          <a:chExt cx="0" cy="0"/>
        </a:xfrm>
      </p:grpSpPr>
      <p:sp>
        <p:nvSpPr>
          <p:cNvPr id="137" name="Google Shape;1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p:cSld name="TITLE_AND_BODY_1_2">
    <p:bg>
      <p:bgPr>
        <a:blipFill>
          <a:blip r:embed="rId2">
            <a:alphaModFix/>
          </a:blip>
          <a:stretch>
            <a:fillRect/>
          </a:stretch>
        </a:blipFill>
      </p:bgPr>
    </p:bg>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bg>
      <p:bgPr>
        <a:blipFill>
          <a:blip r:embed="rId2">
            <a:alphaModFix/>
          </a:blip>
          <a:stretch>
            <a:fillRect/>
          </a:stretch>
        </a:blipFill>
      </p:bgPr>
    </p:bg>
    <p:spTree>
      <p:nvGrpSpPr>
        <p:cNvPr id="144" name="Shape 144"/>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11">
    <p:bg>
      <p:bgPr>
        <a:blipFill>
          <a:blip r:embed="rId2">
            <a:alphaModFix/>
          </a:blip>
          <a:stretch>
            <a:fillRect/>
          </a:stretch>
        </a:blipFill>
      </p:bgPr>
    </p:bg>
    <p:spTree>
      <p:nvGrpSpPr>
        <p:cNvPr id="145" name="Shape 145"/>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46" name="Shape 146"/>
        <p:cNvGrpSpPr/>
        <p:nvPr/>
      </p:nvGrpSpPr>
      <p:grpSpPr>
        <a:xfrm>
          <a:off x="0" y="0"/>
          <a:ext cx="0" cy="0"/>
          <a:chOff x="0" y="0"/>
          <a:chExt cx="0" cy="0"/>
        </a:xfrm>
      </p:grpSpPr>
      <p:sp>
        <p:nvSpPr>
          <p:cNvPr id="147" name="Google Shape;14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blipFill>
          <a:blip r:embed="rId2">
            <a:alphaModFix/>
          </a:blip>
          <a:stretch>
            <a:fillRect/>
          </a:stretch>
        </a:blipFill>
      </p:bgPr>
    </p:bg>
    <p:spTree>
      <p:nvGrpSpPr>
        <p:cNvPr id="148" name="Shape 148"/>
        <p:cNvGrpSpPr/>
        <p:nvPr/>
      </p:nvGrpSpPr>
      <p:grpSpPr>
        <a:xfrm>
          <a:off x="0" y="0"/>
          <a:ext cx="0" cy="0"/>
          <a:chOff x="0" y="0"/>
          <a:chExt cx="0" cy="0"/>
        </a:xfrm>
      </p:grpSpPr>
      <p:sp>
        <p:nvSpPr>
          <p:cNvPr id="149" name="Google Shape;149;p4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_2">
    <p:spTree>
      <p:nvGrpSpPr>
        <p:cNvPr id="150" name="Shape 150"/>
        <p:cNvGrpSpPr/>
        <p:nvPr/>
      </p:nvGrpSpPr>
      <p:grpSpPr>
        <a:xfrm>
          <a:off x="0" y="0"/>
          <a:ext cx="0" cy="0"/>
          <a:chOff x="0" y="0"/>
          <a:chExt cx="0" cy="0"/>
        </a:xfrm>
      </p:grpSpPr>
      <p:pic>
        <p:nvPicPr>
          <p:cNvPr id="151" name="Google Shape;151;p42"/>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152" name="Google Shape;152;p42"/>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153" name="Google Shape;153;p42"/>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2"/>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55" name="Google Shape;155;p42"/>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_3">
    <p:spTree>
      <p:nvGrpSpPr>
        <p:cNvPr id="156" name="Shape 156"/>
        <p:cNvGrpSpPr/>
        <p:nvPr/>
      </p:nvGrpSpPr>
      <p:grpSpPr>
        <a:xfrm>
          <a:off x="0" y="0"/>
          <a:ext cx="0" cy="0"/>
          <a:chOff x="0" y="0"/>
          <a:chExt cx="0" cy="0"/>
        </a:xfrm>
      </p:grpSpPr>
      <p:pic>
        <p:nvPicPr>
          <p:cNvPr id="157" name="Google Shape;157;p43"/>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158" name="Google Shape;158;p43"/>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159" name="Google Shape;159;p43"/>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3"/>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61" name="Google Shape;161;p43"/>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showMasterSp="0">
  <p:cSld name="Title and Content_1">
    <p:bg>
      <p:bgPr>
        <a:solidFill>
          <a:schemeClr val="lt1"/>
        </a:solidFill>
      </p:bgPr>
    </p:bg>
    <p:spTree>
      <p:nvGrpSpPr>
        <p:cNvPr id="162" name="Shape 162"/>
        <p:cNvGrpSpPr/>
        <p:nvPr/>
      </p:nvGrpSpPr>
      <p:grpSpPr>
        <a:xfrm>
          <a:off x="0" y="0"/>
          <a:ext cx="0" cy="0"/>
          <a:chOff x="0" y="0"/>
          <a:chExt cx="0" cy="0"/>
        </a:xfrm>
      </p:grpSpPr>
      <p:pic>
        <p:nvPicPr>
          <p:cNvPr id="163" name="Google Shape;163;p44"/>
          <p:cNvPicPr preferRelativeResize="0"/>
          <p:nvPr/>
        </p:nvPicPr>
        <p:blipFill rotWithShape="1">
          <a:blip r:embed="rId2">
            <a:alphaModFix/>
          </a:blip>
          <a:srcRect b="0" l="0" r="0" t="0"/>
          <a:stretch/>
        </p:blipFill>
        <p:spPr>
          <a:xfrm>
            <a:off x="0" y="0"/>
            <a:ext cx="6626318" cy="5143499"/>
          </a:xfrm>
          <a:prstGeom prst="rect">
            <a:avLst/>
          </a:prstGeom>
          <a:noFill/>
          <a:ln>
            <a:noFill/>
          </a:ln>
        </p:spPr>
      </p:pic>
      <p:pic>
        <p:nvPicPr>
          <p:cNvPr id="164" name="Google Shape;164;p44"/>
          <p:cNvPicPr preferRelativeResize="0"/>
          <p:nvPr/>
        </p:nvPicPr>
        <p:blipFill rotWithShape="1">
          <a:blip r:embed="rId3">
            <a:alphaModFix/>
          </a:blip>
          <a:srcRect b="0" l="0" r="0" t="0"/>
          <a:stretch/>
        </p:blipFill>
        <p:spPr>
          <a:xfrm>
            <a:off x="6302117" y="2816910"/>
            <a:ext cx="2878578" cy="2326584"/>
          </a:xfrm>
          <a:prstGeom prst="rect">
            <a:avLst/>
          </a:prstGeom>
          <a:noFill/>
          <a:ln>
            <a:noFill/>
          </a:ln>
        </p:spPr>
      </p:pic>
      <p:sp>
        <p:nvSpPr>
          <p:cNvPr id="165" name="Google Shape;165;p44"/>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4"/>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67" name="Google Shape;167;p44"/>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 Slide_1_1">
    <p:spTree>
      <p:nvGrpSpPr>
        <p:cNvPr id="168" name="Shape 168"/>
        <p:cNvGrpSpPr/>
        <p:nvPr/>
      </p:nvGrpSpPr>
      <p:grpSpPr>
        <a:xfrm>
          <a:off x="0" y="0"/>
          <a:ext cx="0" cy="0"/>
          <a:chOff x="0" y="0"/>
          <a:chExt cx="0" cy="0"/>
        </a:xfrm>
      </p:grpSpPr>
      <p:pic>
        <p:nvPicPr>
          <p:cNvPr id="169" name="Google Shape;169;p45"/>
          <p:cNvPicPr preferRelativeResize="0"/>
          <p:nvPr/>
        </p:nvPicPr>
        <p:blipFill rotWithShape="1">
          <a:blip r:embed="rId2">
            <a:alphaModFix/>
          </a:blip>
          <a:srcRect b="0" l="0" r="0" t="0"/>
          <a:stretch/>
        </p:blipFill>
        <p:spPr>
          <a:xfrm>
            <a:off x="0" y="0"/>
            <a:ext cx="3759724" cy="2287274"/>
          </a:xfrm>
          <a:prstGeom prst="rect">
            <a:avLst/>
          </a:prstGeom>
          <a:noFill/>
          <a:ln>
            <a:noFill/>
          </a:ln>
        </p:spPr>
      </p:pic>
      <p:pic>
        <p:nvPicPr>
          <p:cNvPr id="170" name="Google Shape;170;p45"/>
          <p:cNvPicPr preferRelativeResize="0"/>
          <p:nvPr/>
        </p:nvPicPr>
        <p:blipFill rotWithShape="1">
          <a:blip r:embed="rId3">
            <a:alphaModFix/>
          </a:blip>
          <a:srcRect b="0" l="0" r="0" t="0"/>
          <a:stretch/>
        </p:blipFill>
        <p:spPr>
          <a:xfrm>
            <a:off x="6980535" y="3393969"/>
            <a:ext cx="2163459" cy="1749532"/>
          </a:xfrm>
          <a:prstGeom prst="rect">
            <a:avLst/>
          </a:prstGeom>
          <a:noFill/>
          <a:ln>
            <a:noFill/>
          </a:ln>
        </p:spPr>
      </p:pic>
      <p:sp>
        <p:nvSpPr>
          <p:cNvPr id="171" name="Google Shape;171;p45"/>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5"/>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73" name="Google Shape;173;p45"/>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74" name="Shape 174"/>
        <p:cNvGrpSpPr/>
        <p:nvPr/>
      </p:nvGrpSpPr>
      <p:grpSpPr>
        <a:xfrm>
          <a:off x="0" y="0"/>
          <a:ext cx="0" cy="0"/>
          <a:chOff x="0" y="0"/>
          <a:chExt cx="0" cy="0"/>
        </a:xfrm>
      </p:grpSpPr>
      <p:pic>
        <p:nvPicPr>
          <p:cNvPr id="175" name="Google Shape;175;p46"/>
          <p:cNvPicPr preferRelativeResize="0"/>
          <p:nvPr/>
        </p:nvPicPr>
        <p:blipFill rotWithShape="1">
          <a:blip r:embed="rId2">
            <a:alphaModFix/>
          </a:blip>
          <a:srcRect b="0" l="0" r="0" t="0"/>
          <a:stretch/>
        </p:blipFill>
        <p:spPr>
          <a:xfrm>
            <a:off x="-26136" y="-34273"/>
            <a:ext cx="2163461" cy="2101085"/>
          </a:xfrm>
          <a:prstGeom prst="rect">
            <a:avLst/>
          </a:prstGeom>
          <a:noFill/>
          <a:ln>
            <a:noFill/>
          </a:ln>
        </p:spPr>
      </p:pic>
      <p:sp>
        <p:nvSpPr>
          <p:cNvPr id="176" name="Google Shape;176;p46"/>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6"/>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78" name="Google Shape;178;p46"/>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9" name="Google Shape;179;p46"/>
          <p:cNvPicPr preferRelativeResize="0"/>
          <p:nvPr/>
        </p:nvPicPr>
        <p:blipFill rotWithShape="1">
          <a:blip r:embed="rId3">
            <a:alphaModFix/>
          </a:blip>
          <a:srcRect b="0" l="0" r="0" t="0"/>
          <a:stretch/>
        </p:blipFill>
        <p:spPr>
          <a:xfrm>
            <a:off x="6526416" y="-34273"/>
            <a:ext cx="2617584" cy="2101088"/>
          </a:xfrm>
          <a:prstGeom prst="rect">
            <a:avLst/>
          </a:prstGeom>
          <a:noFill/>
          <a:ln>
            <a:noFill/>
          </a:ln>
        </p:spPr>
      </p:pic>
      <p:pic>
        <p:nvPicPr>
          <p:cNvPr id="180" name="Google Shape;180;p46"/>
          <p:cNvPicPr preferRelativeResize="0"/>
          <p:nvPr/>
        </p:nvPicPr>
        <p:blipFill rotWithShape="1">
          <a:blip r:embed="rId4">
            <a:alphaModFix/>
          </a:blip>
          <a:srcRect b="0" l="0" r="0" t="0"/>
          <a:stretch/>
        </p:blipFill>
        <p:spPr>
          <a:xfrm>
            <a:off x="6980535" y="3393969"/>
            <a:ext cx="2163459" cy="1749532"/>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p:cSld name="Two Content_1">
    <p:spTree>
      <p:nvGrpSpPr>
        <p:cNvPr id="181" name="Shape 181"/>
        <p:cNvGrpSpPr/>
        <p:nvPr/>
      </p:nvGrpSpPr>
      <p:grpSpPr>
        <a:xfrm>
          <a:off x="0" y="0"/>
          <a:ext cx="0" cy="0"/>
          <a:chOff x="0" y="0"/>
          <a:chExt cx="0" cy="0"/>
        </a:xfrm>
      </p:grpSpPr>
      <p:pic>
        <p:nvPicPr>
          <p:cNvPr id="182" name="Google Shape;182;p47"/>
          <p:cNvPicPr preferRelativeResize="0"/>
          <p:nvPr/>
        </p:nvPicPr>
        <p:blipFill rotWithShape="1">
          <a:blip r:embed="rId2">
            <a:alphaModFix/>
          </a:blip>
          <a:srcRect b="0" l="0" r="0" t="0"/>
          <a:stretch/>
        </p:blipFill>
        <p:spPr>
          <a:xfrm>
            <a:off x="-26136" y="-34273"/>
            <a:ext cx="2163461" cy="2101085"/>
          </a:xfrm>
          <a:prstGeom prst="rect">
            <a:avLst/>
          </a:prstGeom>
          <a:noFill/>
          <a:ln>
            <a:noFill/>
          </a:ln>
        </p:spPr>
      </p:pic>
      <p:pic>
        <p:nvPicPr>
          <p:cNvPr id="183" name="Google Shape;183;p47"/>
          <p:cNvPicPr preferRelativeResize="0"/>
          <p:nvPr/>
        </p:nvPicPr>
        <p:blipFill rotWithShape="1">
          <a:blip r:embed="rId3">
            <a:alphaModFix/>
          </a:blip>
          <a:srcRect b="0" l="0" r="0" t="0"/>
          <a:stretch/>
        </p:blipFill>
        <p:spPr>
          <a:xfrm>
            <a:off x="6980535" y="3393969"/>
            <a:ext cx="2163459" cy="1749532"/>
          </a:xfrm>
          <a:prstGeom prst="rect">
            <a:avLst/>
          </a:prstGeom>
          <a:noFill/>
          <a:ln>
            <a:noFill/>
          </a:ln>
        </p:spPr>
      </p:pic>
      <p:sp>
        <p:nvSpPr>
          <p:cNvPr id="184" name="Google Shape;184;p47"/>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7"/>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86" name="Google Shape;186;p47"/>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7" name="Google Shape;187;p47"/>
          <p:cNvPicPr preferRelativeResize="0"/>
          <p:nvPr/>
        </p:nvPicPr>
        <p:blipFill rotWithShape="1">
          <a:blip r:embed="rId4">
            <a:alphaModFix/>
          </a:blip>
          <a:srcRect b="0" l="0" r="0" t="0"/>
          <a:stretch/>
        </p:blipFill>
        <p:spPr>
          <a:xfrm>
            <a:off x="6526416" y="-34273"/>
            <a:ext cx="2617584" cy="2101088"/>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5">
  <p:cSld name="Title Slide_1_6">
    <p:spTree>
      <p:nvGrpSpPr>
        <p:cNvPr id="188" name="Shape 188"/>
        <p:cNvGrpSpPr/>
        <p:nvPr/>
      </p:nvGrpSpPr>
      <p:grpSpPr>
        <a:xfrm>
          <a:off x="0" y="0"/>
          <a:ext cx="0" cy="0"/>
          <a:chOff x="0" y="0"/>
          <a:chExt cx="0" cy="0"/>
        </a:xfrm>
      </p:grpSpPr>
      <p:pic>
        <p:nvPicPr>
          <p:cNvPr id="189" name="Google Shape;189;p48"/>
          <p:cNvPicPr preferRelativeResize="0"/>
          <p:nvPr/>
        </p:nvPicPr>
        <p:blipFill rotWithShape="1">
          <a:blip r:embed="rId2">
            <a:alphaModFix/>
          </a:blip>
          <a:srcRect b="0" l="36976" r="0" t="39569"/>
          <a:stretch/>
        </p:blipFill>
        <p:spPr>
          <a:xfrm>
            <a:off x="0" y="0"/>
            <a:ext cx="2369450" cy="1382200"/>
          </a:xfrm>
          <a:prstGeom prst="rect">
            <a:avLst/>
          </a:prstGeom>
          <a:noFill/>
          <a:ln>
            <a:noFill/>
          </a:ln>
        </p:spPr>
      </p:pic>
      <p:pic>
        <p:nvPicPr>
          <p:cNvPr id="190" name="Google Shape;190;p48"/>
          <p:cNvPicPr preferRelativeResize="0"/>
          <p:nvPr/>
        </p:nvPicPr>
        <p:blipFill rotWithShape="1">
          <a:blip r:embed="rId3">
            <a:alphaModFix/>
          </a:blip>
          <a:srcRect b="0" l="0" r="0" t="0"/>
          <a:stretch/>
        </p:blipFill>
        <p:spPr>
          <a:xfrm>
            <a:off x="6980535" y="3393969"/>
            <a:ext cx="2163459" cy="1749532"/>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4">
  <p:cSld name="Title Slide_1_5">
    <p:spTree>
      <p:nvGrpSpPr>
        <p:cNvPr id="191" name="Shape 191"/>
        <p:cNvGrpSpPr/>
        <p:nvPr/>
      </p:nvGrpSpPr>
      <p:grpSpPr>
        <a:xfrm>
          <a:off x="0" y="0"/>
          <a:ext cx="0" cy="0"/>
          <a:chOff x="0" y="0"/>
          <a:chExt cx="0" cy="0"/>
        </a:xfrm>
      </p:grpSpPr>
      <p:pic>
        <p:nvPicPr>
          <p:cNvPr id="192" name="Google Shape;192;p49"/>
          <p:cNvPicPr preferRelativeResize="0"/>
          <p:nvPr/>
        </p:nvPicPr>
        <p:blipFill rotWithShape="1">
          <a:blip r:embed="rId2">
            <a:alphaModFix/>
          </a:blip>
          <a:srcRect b="0" l="0" r="0" t="0"/>
          <a:stretch/>
        </p:blipFill>
        <p:spPr>
          <a:xfrm>
            <a:off x="0" y="0"/>
            <a:ext cx="3759724" cy="2287274"/>
          </a:xfrm>
          <a:prstGeom prst="rect">
            <a:avLst/>
          </a:prstGeom>
          <a:noFill/>
          <a:ln>
            <a:noFill/>
          </a:ln>
        </p:spPr>
      </p:pic>
      <p:pic>
        <p:nvPicPr>
          <p:cNvPr id="193" name="Google Shape;193;p49"/>
          <p:cNvPicPr preferRelativeResize="0"/>
          <p:nvPr/>
        </p:nvPicPr>
        <p:blipFill rotWithShape="1">
          <a:blip r:embed="rId3">
            <a:alphaModFix/>
          </a:blip>
          <a:srcRect b="0" l="0" r="0" t="0"/>
          <a:stretch/>
        </p:blipFill>
        <p:spPr>
          <a:xfrm>
            <a:off x="6980535" y="3393969"/>
            <a:ext cx="2163459" cy="1749532"/>
          </a:xfrm>
          <a:prstGeom prst="rect">
            <a:avLst/>
          </a:prstGeom>
          <a:noFill/>
          <a:ln>
            <a:noFill/>
          </a:ln>
        </p:spPr>
      </p:pic>
      <p:sp>
        <p:nvSpPr>
          <p:cNvPr id="194" name="Google Shape;194;p49"/>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49"/>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96" name="Google Shape;196;p49"/>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4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2">
  <p:cSld name="Two Content_3">
    <p:spTree>
      <p:nvGrpSpPr>
        <p:cNvPr id="198" name="Shape 198"/>
        <p:cNvGrpSpPr/>
        <p:nvPr/>
      </p:nvGrpSpPr>
      <p:grpSpPr>
        <a:xfrm>
          <a:off x="0" y="0"/>
          <a:ext cx="0" cy="0"/>
          <a:chOff x="0" y="0"/>
          <a:chExt cx="0" cy="0"/>
        </a:xfrm>
      </p:grpSpPr>
      <p:pic>
        <p:nvPicPr>
          <p:cNvPr id="199" name="Google Shape;199;p50"/>
          <p:cNvPicPr preferRelativeResize="0"/>
          <p:nvPr/>
        </p:nvPicPr>
        <p:blipFill rotWithShape="1">
          <a:blip r:embed="rId2">
            <a:alphaModFix/>
          </a:blip>
          <a:srcRect b="0" l="0" r="0" t="0"/>
          <a:stretch/>
        </p:blipFill>
        <p:spPr>
          <a:xfrm>
            <a:off x="-26136" y="-34273"/>
            <a:ext cx="2163461" cy="2101085"/>
          </a:xfrm>
          <a:prstGeom prst="rect">
            <a:avLst/>
          </a:prstGeom>
          <a:noFill/>
          <a:ln>
            <a:noFill/>
          </a:ln>
        </p:spPr>
      </p:pic>
      <p:pic>
        <p:nvPicPr>
          <p:cNvPr id="200" name="Google Shape;200;p50"/>
          <p:cNvPicPr preferRelativeResize="0"/>
          <p:nvPr/>
        </p:nvPicPr>
        <p:blipFill rotWithShape="1">
          <a:blip r:embed="rId3">
            <a:alphaModFix/>
          </a:blip>
          <a:srcRect b="0" l="0" r="0" t="0"/>
          <a:stretch/>
        </p:blipFill>
        <p:spPr>
          <a:xfrm>
            <a:off x="6980535" y="3393969"/>
            <a:ext cx="2163459" cy="1749532"/>
          </a:xfrm>
          <a:prstGeom prst="rect">
            <a:avLst/>
          </a:prstGeom>
          <a:noFill/>
          <a:ln>
            <a:noFill/>
          </a:ln>
        </p:spPr>
      </p:pic>
      <p:sp>
        <p:nvSpPr>
          <p:cNvPr id="201" name="Google Shape;201;p50"/>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0"/>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03" name="Google Shape;203;p50"/>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4" name="Google Shape;204;p50"/>
          <p:cNvPicPr preferRelativeResize="0"/>
          <p:nvPr/>
        </p:nvPicPr>
        <p:blipFill rotWithShape="1">
          <a:blip r:embed="rId4">
            <a:alphaModFix/>
          </a:blip>
          <a:srcRect b="0" l="0" r="0" t="0"/>
          <a:stretch/>
        </p:blipFill>
        <p:spPr>
          <a:xfrm>
            <a:off x="6526416" y="-34273"/>
            <a:ext cx="2617584" cy="2101088"/>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2">
  <p:cSld name="CUSTOM_4_1_2">
    <p:spTree>
      <p:nvGrpSpPr>
        <p:cNvPr id="205" name="Shape 205"/>
        <p:cNvGrpSpPr/>
        <p:nvPr/>
      </p:nvGrpSpPr>
      <p:grpSpPr>
        <a:xfrm>
          <a:off x="0" y="0"/>
          <a:ext cx="0" cy="0"/>
          <a:chOff x="0" y="0"/>
          <a:chExt cx="0" cy="0"/>
        </a:xfrm>
      </p:grpSpPr>
      <p:pic>
        <p:nvPicPr>
          <p:cNvPr id="206" name="Google Shape;206;p51"/>
          <p:cNvPicPr preferRelativeResize="0"/>
          <p:nvPr/>
        </p:nvPicPr>
        <p:blipFill rotWithShape="1">
          <a:blip r:embed="rId2">
            <a:alphaModFix/>
          </a:blip>
          <a:srcRect b="0" l="0" r="0" t="0"/>
          <a:stretch/>
        </p:blipFill>
        <p:spPr>
          <a:xfrm>
            <a:off x="0" y="0"/>
            <a:ext cx="2025882" cy="1749524"/>
          </a:xfrm>
          <a:prstGeom prst="rect">
            <a:avLst/>
          </a:prstGeom>
          <a:noFill/>
          <a:ln>
            <a:noFill/>
          </a:ln>
        </p:spPr>
      </p:pic>
      <p:pic>
        <p:nvPicPr>
          <p:cNvPr id="207" name="Google Shape;207;p51"/>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208" name="Google Shape;208;p51"/>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1"/>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10" name="Google Shape;210;p51"/>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p:cSld name="CUSTOM_4_1_3">
    <p:spTree>
      <p:nvGrpSpPr>
        <p:cNvPr id="211" name="Shape 211"/>
        <p:cNvGrpSpPr/>
        <p:nvPr/>
      </p:nvGrpSpPr>
      <p:grpSpPr>
        <a:xfrm>
          <a:off x="0" y="0"/>
          <a:ext cx="0" cy="0"/>
          <a:chOff x="0" y="0"/>
          <a:chExt cx="0" cy="0"/>
        </a:xfrm>
      </p:grpSpPr>
      <p:pic>
        <p:nvPicPr>
          <p:cNvPr id="212" name="Google Shape;212;p52"/>
          <p:cNvPicPr preferRelativeResize="0"/>
          <p:nvPr/>
        </p:nvPicPr>
        <p:blipFill rotWithShape="1">
          <a:blip r:embed="rId2">
            <a:alphaModFix/>
          </a:blip>
          <a:srcRect b="0" l="0" r="0" t="0"/>
          <a:stretch/>
        </p:blipFill>
        <p:spPr>
          <a:xfrm>
            <a:off x="0" y="0"/>
            <a:ext cx="2025882" cy="1749524"/>
          </a:xfrm>
          <a:prstGeom prst="rect">
            <a:avLst/>
          </a:prstGeom>
          <a:noFill/>
          <a:ln>
            <a:noFill/>
          </a:ln>
        </p:spPr>
      </p:pic>
      <p:pic>
        <p:nvPicPr>
          <p:cNvPr id="213" name="Google Shape;213;p52"/>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214" name="Google Shape;214;p52"/>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2"/>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16" name="Google Shape;216;p52"/>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1">
  <p:cSld name="CUSTOM_4_1_4">
    <p:spTree>
      <p:nvGrpSpPr>
        <p:cNvPr id="217" name="Shape 217"/>
        <p:cNvGrpSpPr/>
        <p:nvPr/>
      </p:nvGrpSpPr>
      <p:grpSpPr>
        <a:xfrm>
          <a:off x="0" y="0"/>
          <a:ext cx="0" cy="0"/>
          <a:chOff x="0" y="0"/>
          <a:chExt cx="0" cy="0"/>
        </a:xfrm>
      </p:grpSpPr>
      <p:pic>
        <p:nvPicPr>
          <p:cNvPr id="218" name="Google Shape;218;p53"/>
          <p:cNvPicPr preferRelativeResize="0"/>
          <p:nvPr/>
        </p:nvPicPr>
        <p:blipFill rotWithShape="1">
          <a:blip r:embed="rId2">
            <a:alphaModFix/>
          </a:blip>
          <a:srcRect b="0" l="0" r="0" t="0"/>
          <a:stretch/>
        </p:blipFill>
        <p:spPr>
          <a:xfrm>
            <a:off x="0" y="0"/>
            <a:ext cx="2025882" cy="1749524"/>
          </a:xfrm>
          <a:prstGeom prst="rect">
            <a:avLst/>
          </a:prstGeom>
          <a:noFill/>
          <a:ln>
            <a:noFill/>
          </a:ln>
        </p:spPr>
      </p:pic>
      <p:pic>
        <p:nvPicPr>
          <p:cNvPr id="219" name="Google Shape;219;p53"/>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220" name="Google Shape;220;p53"/>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3"/>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22" name="Google Shape;222;p53"/>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OBJECT_1">
    <p:bg>
      <p:bgPr>
        <a:blipFill>
          <a:blip r:embed="rId2">
            <a:alphaModFix/>
          </a:blip>
          <a:stretch>
            <a:fillRect/>
          </a:stretch>
        </a:blipFill>
      </p:bgPr>
    </p:bg>
    <p:spTree>
      <p:nvGrpSpPr>
        <p:cNvPr id="223" name="Shape 223"/>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 Slide_4">
    <p:spTree>
      <p:nvGrpSpPr>
        <p:cNvPr id="224" name="Shape 224"/>
        <p:cNvGrpSpPr/>
        <p:nvPr/>
      </p:nvGrpSpPr>
      <p:grpSpPr>
        <a:xfrm>
          <a:off x="0" y="0"/>
          <a:ext cx="0" cy="0"/>
          <a:chOff x="0" y="0"/>
          <a:chExt cx="0" cy="0"/>
        </a:xfrm>
      </p:grpSpPr>
      <p:pic>
        <p:nvPicPr>
          <p:cNvPr id="225" name="Google Shape;225;p55"/>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226" name="Google Shape;226;p55"/>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227" name="Google Shape;227;p55"/>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5"/>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29" name="Google Shape;229;p55"/>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1" showMasterSp="0">
  <p:cSld name="Title and Content_1_1">
    <p:bg>
      <p:bgPr>
        <a:solidFill>
          <a:schemeClr val="lt1"/>
        </a:solidFill>
      </p:bgPr>
    </p:bg>
    <p:spTree>
      <p:nvGrpSpPr>
        <p:cNvPr id="230" name="Shape 230"/>
        <p:cNvGrpSpPr/>
        <p:nvPr/>
      </p:nvGrpSpPr>
      <p:grpSpPr>
        <a:xfrm>
          <a:off x="0" y="0"/>
          <a:ext cx="0" cy="0"/>
          <a:chOff x="0" y="0"/>
          <a:chExt cx="0" cy="0"/>
        </a:xfrm>
      </p:grpSpPr>
      <p:pic>
        <p:nvPicPr>
          <p:cNvPr id="231" name="Google Shape;231;p56"/>
          <p:cNvPicPr preferRelativeResize="0"/>
          <p:nvPr/>
        </p:nvPicPr>
        <p:blipFill rotWithShape="1">
          <a:blip r:embed="rId2">
            <a:alphaModFix/>
          </a:blip>
          <a:srcRect b="0" l="72448" r="0" t="0"/>
          <a:stretch/>
        </p:blipFill>
        <p:spPr>
          <a:xfrm>
            <a:off x="-2" y="0"/>
            <a:ext cx="1825726" cy="5143499"/>
          </a:xfrm>
          <a:prstGeom prst="rect">
            <a:avLst/>
          </a:prstGeom>
          <a:noFill/>
          <a:ln>
            <a:noFill/>
          </a:ln>
        </p:spPr>
      </p:pic>
      <p:pic>
        <p:nvPicPr>
          <p:cNvPr id="232" name="Google Shape;232;p56"/>
          <p:cNvPicPr preferRelativeResize="0"/>
          <p:nvPr/>
        </p:nvPicPr>
        <p:blipFill rotWithShape="1">
          <a:blip r:embed="rId3">
            <a:alphaModFix/>
          </a:blip>
          <a:srcRect b="0" l="0" r="0" t="0"/>
          <a:stretch/>
        </p:blipFill>
        <p:spPr>
          <a:xfrm>
            <a:off x="6302117" y="2816910"/>
            <a:ext cx="2878578" cy="2326584"/>
          </a:xfrm>
          <a:prstGeom prst="rect">
            <a:avLst/>
          </a:prstGeom>
          <a:noFill/>
          <a:ln>
            <a:noFill/>
          </a:ln>
        </p:spPr>
      </p:pic>
      <p:sp>
        <p:nvSpPr>
          <p:cNvPr id="233" name="Google Shape;233;p56"/>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6"/>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35" name="Google Shape;235;p56"/>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 Slide_5">
    <p:spTree>
      <p:nvGrpSpPr>
        <p:cNvPr id="237" name="Shape 237"/>
        <p:cNvGrpSpPr/>
        <p:nvPr/>
      </p:nvGrpSpPr>
      <p:grpSpPr>
        <a:xfrm>
          <a:off x="0" y="0"/>
          <a:ext cx="0" cy="0"/>
          <a:chOff x="0" y="0"/>
          <a:chExt cx="0" cy="0"/>
        </a:xfrm>
      </p:grpSpPr>
      <p:pic>
        <p:nvPicPr>
          <p:cNvPr id="238" name="Google Shape;238;p57"/>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239" name="Google Shape;239;p57"/>
          <p:cNvPicPr preferRelativeResize="0"/>
          <p:nvPr/>
        </p:nvPicPr>
        <p:blipFill rotWithShape="1">
          <a:blip r:embed="rId3">
            <a:alphaModFix/>
          </a:blip>
          <a:srcRect b="0" l="0" r="0" t="0"/>
          <a:stretch/>
        </p:blipFill>
        <p:spPr>
          <a:xfrm>
            <a:off x="6980535" y="3393969"/>
            <a:ext cx="2163459" cy="1749532"/>
          </a:xfrm>
          <a:prstGeom prst="rect">
            <a:avLst/>
          </a:prstGeom>
          <a:noFill/>
          <a:ln>
            <a:noFill/>
          </a:ln>
        </p:spPr>
      </p:pic>
      <p:sp>
        <p:nvSpPr>
          <p:cNvPr id="240" name="Google Shape;240;p57"/>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7"/>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42" name="Google Shape;242;p57"/>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 Slide_6">
    <p:spTree>
      <p:nvGrpSpPr>
        <p:cNvPr id="243" name="Shape 243"/>
        <p:cNvGrpSpPr/>
        <p:nvPr/>
      </p:nvGrpSpPr>
      <p:grpSpPr>
        <a:xfrm>
          <a:off x="0" y="0"/>
          <a:ext cx="0" cy="0"/>
          <a:chOff x="0" y="0"/>
          <a:chExt cx="0" cy="0"/>
        </a:xfrm>
      </p:grpSpPr>
      <p:pic>
        <p:nvPicPr>
          <p:cNvPr id="244" name="Google Shape;244;p58"/>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245" name="Google Shape;245;p58"/>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246" name="Google Shape;246;p58"/>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8"/>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48" name="Google Shape;248;p58"/>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49" name="Shape 249"/>
        <p:cNvGrpSpPr/>
        <p:nvPr/>
      </p:nvGrpSpPr>
      <p:grpSpPr>
        <a:xfrm>
          <a:off x="0" y="0"/>
          <a:ext cx="0" cy="0"/>
          <a:chOff x="0" y="0"/>
          <a:chExt cx="0" cy="0"/>
        </a:xfrm>
      </p:grpSpPr>
      <p:sp>
        <p:nvSpPr>
          <p:cNvPr id="250" name="Google Shape;250;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51" name="Google Shape;251;p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52" name="Google Shape;252;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253" name="Shape 253"/>
        <p:cNvGrpSpPr/>
        <p:nvPr/>
      </p:nvGrpSpPr>
      <p:grpSpPr>
        <a:xfrm>
          <a:off x="0" y="0"/>
          <a:ext cx="0" cy="0"/>
          <a:chOff x="0" y="0"/>
          <a:chExt cx="0" cy="0"/>
        </a:xfrm>
      </p:grpSpPr>
      <p:sp>
        <p:nvSpPr>
          <p:cNvPr id="254" name="Google Shape;254;p60"/>
          <p:cNvSpPr txBox="1"/>
          <p:nvPr>
            <p:ph idx="12" type="sldNum"/>
          </p:nvPr>
        </p:nvSpPr>
        <p:spPr>
          <a:xfrm>
            <a:off x="6968228" y="4809266"/>
            <a:ext cx="2133600" cy="2745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2"/>
              </a:buClr>
              <a:buSzPts val="800"/>
              <a:buFont typeface="Calibri"/>
              <a:buNone/>
              <a:defRPr b="0" i="0" sz="800" u="none" cap="none" strike="noStrike">
                <a:solidFill>
                  <a:schemeClr val="accent2"/>
                </a:solidFill>
                <a:latin typeface="Calibri"/>
                <a:ea typeface="Calibri"/>
                <a:cs typeface="Calibri"/>
                <a:sym typeface="Calibri"/>
              </a:defRPr>
            </a:lvl1pPr>
            <a:lvl2pPr indent="0" lvl="1" marL="0" marR="0" rtl="0" algn="r">
              <a:lnSpc>
                <a:spcPct val="100000"/>
              </a:lnSpc>
              <a:spcBef>
                <a:spcPts val="0"/>
              </a:spcBef>
              <a:spcAft>
                <a:spcPts val="0"/>
              </a:spcAft>
              <a:buClr>
                <a:schemeClr val="accent2"/>
              </a:buClr>
              <a:buSzPts val="800"/>
              <a:buFont typeface="Calibri"/>
              <a:buNone/>
              <a:defRPr b="0" i="0" sz="800" u="none" cap="none" strike="noStrike">
                <a:solidFill>
                  <a:schemeClr val="accent2"/>
                </a:solidFill>
                <a:latin typeface="Calibri"/>
                <a:ea typeface="Calibri"/>
                <a:cs typeface="Calibri"/>
                <a:sym typeface="Calibri"/>
              </a:defRPr>
            </a:lvl2pPr>
            <a:lvl3pPr indent="0" lvl="2" marL="0" marR="0" rtl="0" algn="r">
              <a:lnSpc>
                <a:spcPct val="100000"/>
              </a:lnSpc>
              <a:spcBef>
                <a:spcPts val="0"/>
              </a:spcBef>
              <a:spcAft>
                <a:spcPts val="0"/>
              </a:spcAft>
              <a:buClr>
                <a:schemeClr val="accent2"/>
              </a:buClr>
              <a:buSzPts val="800"/>
              <a:buFont typeface="Calibri"/>
              <a:buNone/>
              <a:defRPr b="0" i="0" sz="800" u="none" cap="none" strike="noStrike">
                <a:solidFill>
                  <a:schemeClr val="accent2"/>
                </a:solidFill>
                <a:latin typeface="Calibri"/>
                <a:ea typeface="Calibri"/>
                <a:cs typeface="Calibri"/>
                <a:sym typeface="Calibri"/>
              </a:defRPr>
            </a:lvl3pPr>
            <a:lvl4pPr indent="0" lvl="3" marL="0" marR="0" rtl="0" algn="r">
              <a:lnSpc>
                <a:spcPct val="100000"/>
              </a:lnSpc>
              <a:spcBef>
                <a:spcPts val="0"/>
              </a:spcBef>
              <a:spcAft>
                <a:spcPts val="0"/>
              </a:spcAft>
              <a:buClr>
                <a:schemeClr val="accent2"/>
              </a:buClr>
              <a:buSzPts val="800"/>
              <a:buFont typeface="Calibri"/>
              <a:buNone/>
              <a:defRPr b="0" i="0" sz="800" u="none" cap="none" strike="noStrike">
                <a:solidFill>
                  <a:schemeClr val="accent2"/>
                </a:solidFill>
                <a:latin typeface="Calibri"/>
                <a:ea typeface="Calibri"/>
                <a:cs typeface="Calibri"/>
                <a:sym typeface="Calibri"/>
              </a:defRPr>
            </a:lvl4pPr>
            <a:lvl5pPr indent="0" lvl="4" marL="0" marR="0" rtl="0" algn="r">
              <a:lnSpc>
                <a:spcPct val="100000"/>
              </a:lnSpc>
              <a:spcBef>
                <a:spcPts val="0"/>
              </a:spcBef>
              <a:spcAft>
                <a:spcPts val="0"/>
              </a:spcAft>
              <a:buClr>
                <a:schemeClr val="accent2"/>
              </a:buClr>
              <a:buSzPts val="800"/>
              <a:buFont typeface="Calibri"/>
              <a:buNone/>
              <a:defRPr b="0" i="0" sz="800" u="none" cap="none" strike="noStrike">
                <a:solidFill>
                  <a:schemeClr val="accent2"/>
                </a:solidFill>
                <a:latin typeface="Calibri"/>
                <a:ea typeface="Calibri"/>
                <a:cs typeface="Calibri"/>
                <a:sym typeface="Calibri"/>
              </a:defRPr>
            </a:lvl5pPr>
            <a:lvl6pPr indent="0" lvl="5" marL="0" marR="0" rtl="0" algn="r">
              <a:lnSpc>
                <a:spcPct val="100000"/>
              </a:lnSpc>
              <a:spcBef>
                <a:spcPts val="0"/>
              </a:spcBef>
              <a:spcAft>
                <a:spcPts val="0"/>
              </a:spcAft>
              <a:buClr>
                <a:schemeClr val="accent2"/>
              </a:buClr>
              <a:buSzPts val="800"/>
              <a:buFont typeface="Calibri"/>
              <a:buNone/>
              <a:defRPr b="0" i="0" sz="800" u="none" cap="none" strike="noStrike">
                <a:solidFill>
                  <a:schemeClr val="accent2"/>
                </a:solidFill>
                <a:latin typeface="Calibri"/>
                <a:ea typeface="Calibri"/>
                <a:cs typeface="Calibri"/>
                <a:sym typeface="Calibri"/>
              </a:defRPr>
            </a:lvl6pPr>
            <a:lvl7pPr indent="0" lvl="6" marL="0" marR="0" rtl="0" algn="r">
              <a:lnSpc>
                <a:spcPct val="100000"/>
              </a:lnSpc>
              <a:spcBef>
                <a:spcPts val="0"/>
              </a:spcBef>
              <a:spcAft>
                <a:spcPts val="0"/>
              </a:spcAft>
              <a:buClr>
                <a:schemeClr val="accent2"/>
              </a:buClr>
              <a:buSzPts val="800"/>
              <a:buFont typeface="Calibri"/>
              <a:buNone/>
              <a:defRPr b="0" i="0" sz="800" u="none" cap="none" strike="noStrike">
                <a:solidFill>
                  <a:schemeClr val="accent2"/>
                </a:solidFill>
                <a:latin typeface="Calibri"/>
                <a:ea typeface="Calibri"/>
                <a:cs typeface="Calibri"/>
                <a:sym typeface="Calibri"/>
              </a:defRPr>
            </a:lvl7pPr>
            <a:lvl8pPr indent="0" lvl="7" marL="0" marR="0" rtl="0" algn="r">
              <a:lnSpc>
                <a:spcPct val="100000"/>
              </a:lnSpc>
              <a:spcBef>
                <a:spcPts val="0"/>
              </a:spcBef>
              <a:spcAft>
                <a:spcPts val="0"/>
              </a:spcAft>
              <a:buClr>
                <a:schemeClr val="accent2"/>
              </a:buClr>
              <a:buSzPts val="800"/>
              <a:buFont typeface="Calibri"/>
              <a:buNone/>
              <a:defRPr b="0" i="0" sz="800" u="none" cap="none" strike="noStrike">
                <a:solidFill>
                  <a:schemeClr val="accent2"/>
                </a:solidFill>
                <a:latin typeface="Calibri"/>
                <a:ea typeface="Calibri"/>
                <a:cs typeface="Calibri"/>
                <a:sym typeface="Calibri"/>
              </a:defRPr>
            </a:lvl8pPr>
            <a:lvl9pPr indent="0" lvl="8" marL="0" marR="0" rtl="0" algn="r">
              <a:lnSpc>
                <a:spcPct val="100000"/>
              </a:lnSpc>
              <a:spcBef>
                <a:spcPts val="0"/>
              </a:spcBef>
              <a:spcAft>
                <a:spcPts val="0"/>
              </a:spcAft>
              <a:buClr>
                <a:schemeClr val="accent2"/>
              </a:buClr>
              <a:buSzPts val="800"/>
              <a:buFont typeface="Calibri"/>
              <a:buNone/>
              <a:defRPr b="0" i="0" sz="800" u="none" cap="none" strike="noStrike">
                <a:solidFill>
                  <a:schemeClr val="accen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255" name="Google Shape;255;p60"/>
          <p:cNvSpPr txBox="1"/>
          <p:nvPr>
            <p:ph type="title"/>
          </p:nvPr>
        </p:nvSpPr>
        <p:spPr>
          <a:xfrm>
            <a:off x="3123" y="21375"/>
            <a:ext cx="8467500" cy="396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accent1"/>
              </a:buClr>
              <a:buSzPts val="2400"/>
              <a:buFont typeface="Calibri"/>
              <a:buNone/>
              <a:defRPr b="1" i="0" sz="2400" u="none" cap="none" strike="noStrike">
                <a:solidFill>
                  <a:schemeClr val="accent1"/>
                </a:solidFill>
                <a:latin typeface="Calibri"/>
                <a:ea typeface="Calibri"/>
                <a:cs typeface="Calibri"/>
                <a:sym typeface="Calibri"/>
              </a:defRPr>
            </a:lvl1pPr>
            <a:lvl2pPr lvl="1" marR="0" rtl="0" algn="l">
              <a:lnSpc>
                <a:spcPct val="100000"/>
              </a:lnSpc>
              <a:spcBef>
                <a:spcPts val="0"/>
              </a:spcBef>
              <a:spcAft>
                <a:spcPts val="0"/>
              </a:spcAft>
              <a:buClr>
                <a:srgbClr val="B7B7B7"/>
              </a:buClr>
              <a:buSzPts val="2400"/>
              <a:buFont typeface="Calibri"/>
              <a:buNone/>
              <a:defRPr b="1" i="0" sz="2400" u="none" cap="none" strike="noStrike">
                <a:solidFill>
                  <a:srgbClr val="B7B7B7"/>
                </a:solidFill>
                <a:latin typeface="Calibri"/>
                <a:ea typeface="Calibri"/>
                <a:cs typeface="Calibri"/>
                <a:sym typeface="Calibri"/>
              </a:defRPr>
            </a:lvl2pPr>
            <a:lvl3pPr lvl="2" marR="0" rtl="0" algn="l">
              <a:lnSpc>
                <a:spcPct val="100000"/>
              </a:lnSpc>
              <a:spcBef>
                <a:spcPts val="0"/>
              </a:spcBef>
              <a:spcAft>
                <a:spcPts val="0"/>
              </a:spcAft>
              <a:buClr>
                <a:srgbClr val="B7B7B7"/>
              </a:buClr>
              <a:buSzPts val="2400"/>
              <a:buFont typeface="Calibri"/>
              <a:buNone/>
              <a:defRPr b="1" i="0" sz="2400" u="none" cap="none" strike="noStrike">
                <a:solidFill>
                  <a:srgbClr val="B7B7B7"/>
                </a:solidFill>
                <a:latin typeface="Calibri"/>
                <a:ea typeface="Calibri"/>
                <a:cs typeface="Calibri"/>
                <a:sym typeface="Calibri"/>
              </a:defRPr>
            </a:lvl3pPr>
            <a:lvl4pPr lvl="3" marR="0" rtl="0" algn="l">
              <a:lnSpc>
                <a:spcPct val="100000"/>
              </a:lnSpc>
              <a:spcBef>
                <a:spcPts val="0"/>
              </a:spcBef>
              <a:spcAft>
                <a:spcPts val="0"/>
              </a:spcAft>
              <a:buClr>
                <a:srgbClr val="B7B7B7"/>
              </a:buClr>
              <a:buSzPts val="2400"/>
              <a:buFont typeface="Calibri"/>
              <a:buNone/>
              <a:defRPr b="1" i="0" sz="2400" u="none" cap="none" strike="noStrike">
                <a:solidFill>
                  <a:srgbClr val="B7B7B7"/>
                </a:solidFill>
                <a:latin typeface="Calibri"/>
                <a:ea typeface="Calibri"/>
                <a:cs typeface="Calibri"/>
                <a:sym typeface="Calibri"/>
              </a:defRPr>
            </a:lvl4pPr>
            <a:lvl5pPr lvl="4" marR="0" rtl="0" algn="l">
              <a:lnSpc>
                <a:spcPct val="100000"/>
              </a:lnSpc>
              <a:spcBef>
                <a:spcPts val="0"/>
              </a:spcBef>
              <a:spcAft>
                <a:spcPts val="0"/>
              </a:spcAft>
              <a:buClr>
                <a:srgbClr val="B7B7B7"/>
              </a:buClr>
              <a:buSzPts val="2400"/>
              <a:buFont typeface="Calibri"/>
              <a:buNone/>
              <a:defRPr b="1" i="0" sz="2400" u="none" cap="none" strike="noStrike">
                <a:solidFill>
                  <a:srgbClr val="B7B7B7"/>
                </a:solidFill>
                <a:latin typeface="Calibri"/>
                <a:ea typeface="Calibri"/>
                <a:cs typeface="Calibri"/>
                <a:sym typeface="Calibri"/>
              </a:defRPr>
            </a:lvl5pPr>
            <a:lvl6pPr lvl="5" marR="0" rtl="0" algn="l">
              <a:lnSpc>
                <a:spcPct val="100000"/>
              </a:lnSpc>
              <a:spcBef>
                <a:spcPts val="0"/>
              </a:spcBef>
              <a:spcAft>
                <a:spcPts val="0"/>
              </a:spcAft>
              <a:buClr>
                <a:srgbClr val="B7B7B7"/>
              </a:buClr>
              <a:buSzPts val="2400"/>
              <a:buFont typeface="Calibri"/>
              <a:buNone/>
              <a:defRPr b="1" i="0" sz="2400" u="none" cap="none" strike="noStrike">
                <a:solidFill>
                  <a:srgbClr val="B7B7B7"/>
                </a:solidFill>
                <a:latin typeface="Calibri"/>
                <a:ea typeface="Calibri"/>
                <a:cs typeface="Calibri"/>
                <a:sym typeface="Calibri"/>
              </a:defRPr>
            </a:lvl6pPr>
            <a:lvl7pPr lvl="6" marR="0" rtl="0" algn="l">
              <a:lnSpc>
                <a:spcPct val="100000"/>
              </a:lnSpc>
              <a:spcBef>
                <a:spcPts val="0"/>
              </a:spcBef>
              <a:spcAft>
                <a:spcPts val="0"/>
              </a:spcAft>
              <a:buClr>
                <a:srgbClr val="B7B7B7"/>
              </a:buClr>
              <a:buSzPts val="2400"/>
              <a:buFont typeface="Calibri"/>
              <a:buNone/>
              <a:defRPr b="1" i="0" sz="2400" u="none" cap="none" strike="noStrike">
                <a:solidFill>
                  <a:srgbClr val="B7B7B7"/>
                </a:solidFill>
                <a:latin typeface="Calibri"/>
                <a:ea typeface="Calibri"/>
                <a:cs typeface="Calibri"/>
                <a:sym typeface="Calibri"/>
              </a:defRPr>
            </a:lvl7pPr>
            <a:lvl8pPr lvl="7" marR="0" rtl="0" algn="l">
              <a:lnSpc>
                <a:spcPct val="100000"/>
              </a:lnSpc>
              <a:spcBef>
                <a:spcPts val="0"/>
              </a:spcBef>
              <a:spcAft>
                <a:spcPts val="0"/>
              </a:spcAft>
              <a:buClr>
                <a:srgbClr val="B7B7B7"/>
              </a:buClr>
              <a:buSzPts val="2400"/>
              <a:buFont typeface="Calibri"/>
              <a:buNone/>
              <a:defRPr b="1" i="0" sz="2400" u="none" cap="none" strike="noStrike">
                <a:solidFill>
                  <a:srgbClr val="B7B7B7"/>
                </a:solidFill>
                <a:latin typeface="Calibri"/>
                <a:ea typeface="Calibri"/>
                <a:cs typeface="Calibri"/>
                <a:sym typeface="Calibri"/>
              </a:defRPr>
            </a:lvl8pPr>
            <a:lvl9pPr lvl="8" marR="0" rtl="0" algn="l">
              <a:lnSpc>
                <a:spcPct val="100000"/>
              </a:lnSpc>
              <a:spcBef>
                <a:spcPts val="0"/>
              </a:spcBef>
              <a:spcAft>
                <a:spcPts val="0"/>
              </a:spcAft>
              <a:buClr>
                <a:srgbClr val="B7B7B7"/>
              </a:buClr>
              <a:buSzPts val="2400"/>
              <a:buFont typeface="Calibri"/>
              <a:buNone/>
              <a:defRPr b="1" i="0" sz="2400" u="none" cap="none" strike="noStrike">
                <a:solidFill>
                  <a:srgbClr val="B7B7B7"/>
                </a:solidFill>
                <a:latin typeface="Calibri"/>
                <a:ea typeface="Calibri"/>
                <a:cs typeface="Calibri"/>
                <a:sym typeface="Calibri"/>
              </a:defRPr>
            </a:lvl9pPr>
          </a:lstStyle>
          <a:p/>
        </p:txBody>
      </p:sp>
      <p:pic>
        <p:nvPicPr>
          <p:cNvPr id="256" name="Google Shape;256;p60"/>
          <p:cNvPicPr preferRelativeResize="0"/>
          <p:nvPr/>
        </p:nvPicPr>
        <p:blipFill rotWithShape="1">
          <a:blip r:embed="rId2">
            <a:alphaModFix/>
          </a:blip>
          <a:srcRect b="0" l="0" r="0" t="0"/>
          <a:stretch/>
        </p:blipFill>
        <p:spPr>
          <a:xfrm>
            <a:off x="121103" y="4758642"/>
            <a:ext cx="1321375" cy="338961"/>
          </a:xfrm>
          <a:prstGeom prst="rect">
            <a:avLst/>
          </a:prstGeom>
          <a:noFill/>
          <a:ln>
            <a:noFill/>
          </a:ln>
        </p:spPr>
      </p:pic>
      <p:sp>
        <p:nvSpPr>
          <p:cNvPr id="257" name="Google Shape;257;p60"/>
          <p:cNvSpPr/>
          <p:nvPr/>
        </p:nvSpPr>
        <p:spPr>
          <a:xfrm>
            <a:off x="3125" y="493825"/>
            <a:ext cx="3228900" cy="42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2">
  <p:cSld name="Title Slide_1_3">
    <p:spTree>
      <p:nvGrpSpPr>
        <p:cNvPr id="258" name="Shape 258"/>
        <p:cNvGrpSpPr/>
        <p:nvPr/>
      </p:nvGrpSpPr>
      <p:grpSpPr>
        <a:xfrm>
          <a:off x="0" y="0"/>
          <a:ext cx="0" cy="0"/>
          <a:chOff x="0" y="0"/>
          <a:chExt cx="0" cy="0"/>
        </a:xfrm>
      </p:grpSpPr>
      <p:pic>
        <p:nvPicPr>
          <p:cNvPr id="259" name="Google Shape;259;p61"/>
          <p:cNvPicPr preferRelativeResize="0"/>
          <p:nvPr/>
        </p:nvPicPr>
        <p:blipFill rotWithShape="1">
          <a:blip r:embed="rId2">
            <a:alphaModFix/>
          </a:blip>
          <a:srcRect b="0" l="0" r="0" t="0"/>
          <a:stretch/>
        </p:blipFill>
        <p:spPr>
          <a:xfrm>
            <a:off x="0" y="0"/>
            <a:ext cx="3759724" cy="2287274"/>
          </a:xfrm>
          <a:prstGeom prst="rect">
            <a:avLst/>
          </a:prstGeom>
          <a:noFill/>
          <a:ln>
            <a:noFill/>
          </a:ln>
        </p:spPr>
      </p:pic>
      <p:pic>
        <p:nvPicPr>
          <p:cNvPr id="260" name="Google Shape;260;p61"/>
          <p:cNvPicPr preferRelativeResize="0"/>
          <p:nvPr/>
        </p:nvPicPr>
        <p:blipFill rotWithShape="1">
          <a:blip r:embed="rId3">
            <a:alphaModFix/>
          </a:blip>
          <a:srcRect b="0" l="0" r="0" t="0"/>
          <a:stretch/>
        </p:blipFill>
        <p:spPr>
          <a:xfrm>
            <a:off x="6980535" y="3393969"/>
            <a:ext cx="2163459" cy="1749532"/>
          </a:xfrm>
          <a:prstGeom prst="rect">
            <a:avLst/>
          </a:prstGeom>
          <a:noFill/>
          <a:ln>
            <a:noFill/>
          </a:ln>
        </p:spPr>
      </p:pic>
      <p:sp>
        <p:nvSpPr>
          <p:cNvPr id="261" name="Google Shape;261;p61"/>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1"/>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63" name="Google Shape;263;p61"/>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3">
  <p:cSld name="CUSTOM_4_1_5">
    <p:spTree>
      <p:nvGrpSpPr>
        <p:cNvPr id="264" name="Shape 264"/>
        <p:cNvGrpSpPr/>
        <p:nvPr/>
      </p:nvGrpSpPr>
      <p:grpSpPr>
        <a:xfrm>
          <a:off x="0" y="0"/>
          <a:ext cx="0" cy="0"/>
          <a:chOff x="0" y="0"/>
          <a:chExt cx="0" cy="0"/>
        </a:xfrm>
      </p:grpSpPr>
      <p:pic>
        <p:nvPicPr>
          <p:cNvPr id="265" name="Google Shape;265;p62"/>
          <p:cNvPicPr preferRelativeResize="0"/>
          <p:nvPr/>
        </p:nvPicPr>
        <p:blipFill rotWithShape="1">
          <a:blip r:embed="rId2">
            <a:alphaModFix/>
          </a:blip>
          <a:srcRect b="0" l="0" r="0" t="0"/>
          <a:stretch/>
        </p:blipFill>
        <p:spPr>
          <a:xfrm>
            <a:off x="0" y="0"/>
            <a:ext cx="2025882" cy="1749524"/>
          </a:xfrm>
          <a:prstGeom prst="rect">
            <a:avLst/>
          </a:prstGeom>
          <a:noFill/>
          <a:ln>
            <a:noFill/>
          </a:ln>
        </p:spPr>
      </p:pic>
      <p:pic>
        <p:nvPicPr>
          <p:cNvPr id="266" name="Google Shape;266;p62"/>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267" name="Google Shape;267;p62"/>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2"/>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69" name="Google Shape;269;p62"/>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type="blank">
  <p:cSld name="BLANK">
    <p:spTree>
      <p:nvGrpSpPr>
        <p:cNvPr id="270" name="Shape 270"/>
        <p:cNvGrpSpPr/>
        <p:nvPr/>
      </p:nvGrpSpPr>
      <p:grpSpPr>
        <a:xfrm>
          <a:off x="0" y="0"/>
          <a:ext cx="0" cy="0"/>
          <a:chOff x="0" y="0"/>
          <a:chExt cx="0" cy="0"/>
        </a:xfrm>
      </p:grpSpPr>
      <p:sp>
        <p:nvSpPr>
          <p:cNvPr id="271" name="Google Shape;271;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spTree>
      <p:nvGrpSpPr>
        <p:cNvPr id="272" name="Shape 272"/>
        <p:cNvGrpSpPr/>
        <p:nvPr/>
      </p:nvGrpSpPr>
      <p:grpSpPr>
        <a:xfrm>
          <a:off x="0" y="0"/>
          <a:ext cx="0" cy="0"/>
          <a:chOff x="0" y="0"/>
          <a:chExt cx="0" cy="0"/>
        </a:xfrm>
      </p:grpSpPr>
      <p:sp>
        <p:nvSpPr>
          <p:cNvPr id="273" name="Google Shape;273;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74" name="Google Shape;274;p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75" name="Google Shape;275;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 Slide_7">
    <p:spTree>
      <p:nvGrpSpPr>
        <p:cNvPr id="276" name="Shape 276"/>
        <p:cNvGrpSpPr/>
        <p:nvPr/>
      </p:nvGrpSpPr>
      <p:grpSpPr>
        <a:xfrm>
          <a:off x="0" y="0"/>
          <a:ext cx="0" cy="0"/>
          <a:chOff x="0" y="0"/>
          <a:chExt cx="0" cy="0"/>
        </a:xfrm>
      </p:grpSpPr>
      <p:pic>
        <p:nvPicPr>
          <p:cNvPr id="277" name="Google Shape;277;p65"/>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278" name="Google Shape;278;p65"/>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279" name="Google Shape;279;p65"/>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65"/>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81" name="Google Shape;281;p65"/>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4">
  <p:cSld name="CUSTOM_4_1_6">
    <p:spTree>
      <p:nvGrpSpPr>
        <p:cNvPr id="282" name="Shape 282"/>
        <p:cNvGrpSpPr/>
        <p:nvPr/>
      </p:nvGrpSpPr>
      <p:grpSpPr>
        <a:xfrm>
          <a:off x="0" y="0"/>
          <a:ext cx="0" cy="0"/>
          <a:chOff x="0" y="0"/>
          <a:chExt cx="0" cy="0"/>
        </a:xfrm>
      </p:grpSpPr>
      <p:pic>
        <p:nvPicPr>
          <p:cNvPr id="283" name="Google Shape;283;p66"/>
          <p:cNvPicPr preferRelativeResize="0"/>
          <p:nvPr/>
        </p:nvPicPr>
        <p:blipFill rotWithShape="1">
          <a:blip r:embed="rId2">
            <a:alphaModFix/>
          </a:blip>
          <a:srcRect b="0" l="0" r="0" t="0"/>
          <a:stretch/>
        </p:blipFill>
        <p:spPr>
          <a:xfrm>
            <a:off x="0" y="0"/>
            <a:ext cx="2025882" cy="1749524"/>
          </a:xfrm>
          <a:prstGeom prst="rect">
            <a:avLst/>
          </a:prstGeom>
          <a:noFill/>
          <a:ln>
            <a:noFill/>
          </a:ln>
        </p:spPr>
      </p:pic>
      <p:pic>
        <p:nvPicPr>
          <p:cNvPr id="284" name="Google Shape;284;p66"/>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285" name="Google Shape;285;p66"/>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66"/>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87" name="Google Shape;287;p66"/>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Custom Layout dos">
  <p:cSld name="CUSTOM_11_1">
    <p:bg>
      <p:bgPr>
        <a:blipFill>
          <a:blip r:embed="rId2">
            <a:alphaModFix/>
          </a:blip>
          <a:stretch>
            <a:fillRect/>
          </a:stretch>
        </a:blipFill>
      </p:bgPr>
    </p:bg>
    <p:spTree>
      <p:nvGrpSpPr>
        <p:cNvPr id="288" name="Shape 288"/>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3 1 2 5 1 4">
  <p:cSld name="TITLE_AND_BODY_3_1_2_6_1_4">
    <p:spTree>
      <p:nvGrpSpPr>
        <p:cNvPr id="289" name="Shape 289"/>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OBJECT_2">
    <p:spTree>
      <p:nvGrpSpPr>
        <p:cNvPr id="290" name="Shape 290"/>
        <p:cNvGrpSpPr/>
        <p:nvPr/>
      </p:nvGrpSpPr>
      <p:grpSpPr>
        <a:xfrm>
          <a:off x="0" y="0"/>
          <a:ext cx="0" cy="0"/>
          <a:chOff x="0" y="0"/>
          <a:chExt cx="0" cy="0"/>
        </a:xfrm>
      </p:grpSpPr>
      <p:sp>
        <p:nvSpPr>
          <p:cNvPr id="291" name="Google Shape;291;p69"/>
          <p:cNvSpPr txBox="1"/>
          <p:nvPr>
            <p:ph type="title"/>
          </p:nvPr>
        </p:nvSpPr>
        <p:spPr>
          <a:xfrm>
            <a:off x="365125" y="40482"/>
            <a:ext cx="7590000" cy="632400"/>
          </a:xfrm>
          <a:prstGeom prst="rect">
            <a:avLst/>
          </a:prstGeom>
          <a:noFill/>
          <a:ln>
            <a:noFill/>
          </a:ln>
        </p:spPr>
        <p:txBody>
          <a:bodyPr anchorCtr="0" anchor="b" bIns="34275" lIns="34275" spcFirstLastPara="1" rIns="34275" wrap="square" tIns="3427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92" name="Google Shape;292;p69"/>
          <p:cNvSpPr txBox="1"/>
          <p:nvPr>
            <p:ph idx="1" type="body"/>
          </p:nvPr>
        </p:nvSpPr>
        <p:spPr>
          <a:xfrm>
            <a:off x="365125" y="788194"/>
            <a:ext cx="8413500" cy="831000"/>
          </a:xfrm>
          <a:prstGeom prst="rect">
            <a:avLst/>
          </a:prstGeom>
          <a:noFill/>
          <a:ln>
            <a:noFill/>
          </a:ln>
        </p:spPr>
        <p:txBody>
          <a:bodyPr anchorCtr="0" anchor="t" bIns="34275" lIns="34275" spcFirstLastPara="1" rIns="34275" wrap="square" tIns="34275">
            <a:noAutofit/>
          </a:bodyPr>
          <a:lstStyle>
            <a:lvl1pPr indent="-330200" lvl="0" marL="457200" rtl="0" algn="l">
              <a:lnSpc>
                <a:spcPct val="115000"/>
              </a:lnSpc>
              <a:spcBef>
                <a:spcPts val="800"/>
              </a:spcBef>
              <a:spcAft>
                <a:spcPts val="0"/>
              </a:spcAft>
              <a:buClr>
                <a:schemeClr val="dk1"/>
              </a:buClr>
              <a:buSzPts val="1600"/>
              <a:buChar char="●"/>
              <a:defRPr>
                <a:solidFill>
                  <a:schemeClr val="dk1"/>
                </a:solidFill>
              </a:defRPr>
            </a:lvl1pPr>
            <a:lvl2pPr indent="-317500" lvl="1" marL="914400" rtl="0" algn="l">
              <a:lnSpc>
                <a:spcPct val="115000"/>
              </a:lnSpc>
              <a:spcBef>
                <a:spcPts val="400"/>
              </a:spcBef>
              <a:spcAft>
                <a:spcPts val="0"/>
              </a:spcAft>
              <a:buClr>
                <a:schemeClr val="dk1"/>
              </a:buClr>
              <a:buSzPts val="1400"/>
              <a:buFont typeface="Calibri"/>
              <a:buChar char="○"/>
              <a:defRPr>
                <a:solidFill>
                  <a:schemeClr val="dk1"/>
                </a:solidFill>
              </a:defRPr>
            </a:lvl2pPr>
            <a:lvl3pPr indent="-304800" lvl="2" marL="1371600" rtl="0" algn="l">
              <a:lnSpc>
                <a:spcPct val="115000"/>
              </a:lnSpc>
              <a:spcBef>
                <a:spcPts val="400"/>
              </a:spcBef>
              <a:spcAft>
                <a:spcPts val="0"/>
              </a:spcAft>
              <a:buClr>
                <a:schemeClr val="dk1"/>
              </a:buClr>
              <a:buSzPts val="1200"/>
              <a:buChar char="■"/>
              <a:defRPr>
                <a:solidFill>
                  <a:schemeClr val="dk1"/>
                </a:solidFill>
              </a:defRPr>
            </a:lvl3pPr>
            <a:lvl4pPr indent="-317500" lvl="3" marL="1828800" rtl="0" algn="l">
              <a:lnSpc>
                <a:spcPct val="115000"/>
              </a:lnSpc>
              <a:spcBef>
                <a:spcPts val="300"/>
              </a:spcBef>
              <a:spcAft>
                <a:spcPts val="0"/>
              </a:spcAft>
              <a:buClr>
                <a:schemeClr val="dk1"/>
              </a:buClr>
              <a:buSzPts val="1400"/>
              <a:buChar char="●"/>
              <a:defRPr/>
            </a:lvl4pPr>
            <a:lvl5pPr indent="-317500" lvl="4" marL="2286000" rtl="0" algn="l">
              <a:lnSpc>
                <a:spcPct val="115000"/>
              </a:lnSpc>
              <a:spcBef>
                <a:spcPts val="300"/>
              </a:spcBef>
              <a:spcAft>
                <a:spcPts val="0"/>
              </a:spcAft>
              <a:buClr>
                <a:schemeClr val="dk1"/>
              </a:buClr>
              <a:buSzPts val="1400"/>
              <a:buChar char="○"/>
              <a:defRPr/>
            </a:lvl5pPr>
            <a:lvl6pPr indent="-317500" lvl="5" marL="2743200" rtl="0" algn="l">
              <a:lnSpc>
                <a:spcPct val="115000"/>
              </a:lnSpc>
              <a:spcBef>
                <a:spcPts val="300"/>
              </a:spcBef>
              <a:spcAft>
                <a:spcPts val="0"/>
              </a:spcAft>
              <a:buClr>
                <a:schemeClr val="dk1"/>
              </a:buClr>
              <a:buSzPts val="1400"/>
              <a:buChar char="■"/>
              <a:defRPr/>
            </a:lvl6pPr>
            <a:lvl7pPr indent="-317500" lvl="6" marL="3200400" rtl="0" algn="l">
              <a:lnSpc>
                <a:spcPct val="115000"/>
              </a:lnSpc>
              <a:spcBef>
                <a:spcPts val="300"/>
              </a:spcBef>
              <a:spcAft>
                <a:spcPts val="0"/>
              </a:spcAft>
              <a:buClr>
                <a:schemeClr val="dk1"/>
              </a:buClr>
              <a:buSzPts val="1400"/>
              <a:buChar char="●"/>
              <a:defRPr/>
            </a:lvl7pPr>
            <a:lvl8pPr indent="-317500" lvl="7" marL="3657600" rtl="0" algn="l">
              <a:lnSpc>
                <a:spcPct val="115000"/>
              </a:lnSpc>
              <a:spcBef>
                <a:spcPts val="300"/>
              </a:spcBef>
              <a:spcAft>
                <a:spcPts val="0"/>
              </a:spcAft>
              <a:buClr>
                <a:schemeClr val="dk1"/>
              </a:buClr>
              <a:buSzPts val="1400"/>
              <a:buChar char="○"/>
              <a:defRPr/>
            </a:lvl8pPr>
            <a:lvl9pPr indent="-317500" lvl="8" marL="4114800" rtl="0" algn="l">
              <a:lnSpc>
                <a:spcPct val="115000"/>
              </a:lnSpc>
              <a:spcBef>
                <a:spcPts val="300"/>
              </a:spcBef>
              <a:spcAft>
                <a:spcPts val="0"/>
              </a:spcAft>
              <a:buClr>
                <a:schemeClr val="dk1"/>
              </a:buClr>
              <a:buSzPts val="1400"/>
              <a:buChar char="■"/>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1">
  <p:cSld name="Custom Layout 1 1">
    <p:bg>
      <p:bgPr>
        <a:blipFill>
          <a:blip r:embed="rId2">
            <a:alphaModFix/>
          </a:blip>
          <a:stretch>
            <a:fillRect/>
          </a:stretch>
        </a:blipFill>
      </p:bgPr>
    </p:bg>
    <p:spTree>
      <p:nvGrpSpPr>
        <p:cNvPr id="293" name="Shape 293"/>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3">
  <p:cSld name="Two Content_4">
    <p:spTree>
      <p:nvGrpSpPr>
        <p:cNvPr id="294" name="Shape 294"/>
        <p:cNvGrpSpPr/>
        <p:nvPr/>
      </p:nvGrpSpPr>
      <p:grpSpPr>
        <a:xfrm>
          <a:off x="0" y="0"/>
          <a:ext cx="0" cy="0"/>
          <a:chOff x="0" y="0"/>
          <a:chExt cx="0" cy="0"/>
        </a:xfrm>
      </p:grpSpPr>
      <p:sp>
        <p:nvSpPr>
          <p:cNvPr id="295" name="Google Shape;295;p71"/>
          <p:cNvSpPr txBox="1"/>
          <p:nvPr>
            <p:ph type="title"/>
          </p:nvPr>
        </p:nvSpPr>
        <p:spPr>
          <a:xfrm>
            <a:off x="1698763" y="1345745"/>
            <a:ext cx="5746500" cy="449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000"/>
              <a:buNone/>
              <a:defRPr b="0" i="0" sz="1500" u="none" cap="none" strike="noStrike">
                <a:solidFill>
                  <a:srgbClr val="223D7E"/>
                </a:solidFill>
                <a:latin typeface="Arial Black"/>
                <a:ea typeface="Arial Black"/>
                <a:cs typeface="Arial Black"/>
                <a:sym typeface="Arial Black"/>
              </a:defRPr>
            </a:lvl1pPr>
            <a:lvl2pPr lvl="1" rtl="0" algn="l">
              <a:lnSpc>
                <a:spcPct val="100000"/>
              </a:lnSpc>
              <a:spcBef>
                <a:spcPts val="0"/>
              </a:spcBef>
              <a:spcAft>
                <a:spcPts val="0"/>
              </a:spcAft>
              <a:buSzPts val="1000"/>
              <a:buNone/>
              <a:defRPr sz="1300"/>
            </a:lvl2pPr>
            <a:lvl3pPr lvl="2" rtl="0" algn="l">
              <a:lnSpc>
                <a:spcPct val="100000"/>
              </a:lnSpc>
              <a:spcBef>
                <a:spcPts val="0"/>
              </a:spcBef>
              <a:spcAft>
                <a:spcPts val="0"/>
              </a:spcAft>
              <a:buSzPts val="1000"/>
              <a:buNone/>
              <a:defRPr sz="1300"/>
            </a:lvl3pPr>
            <a:lvl4pPr lvl="3" rtl="0" algn="l">
              <a:lnSpc>
                <a:spcPct val="100000"/>
              </a:lnSpc>
              <a:spcBef>
                <a:spcPts val="0"/>
              </a:spcBef>
              <a:spcAft>
                <a:spcPts val="0"/>
              </a:spcAft>
              <a:buSzPts val="1000"/>
              <a:buNone/>
              <a:defRPr sz="1300"/>
            </a:lvl4pPr>
            <a:lvl5pPr lvl="4" rtl="0" algn="l">
              <a:lnSpc>
                <a:spcPct val="100000"/>
              </a:lnSpc>
              <a:spcBef>
                <a:spcPts val="0"/>
              </a:spcBef>
              <a:spcAft>
                <a:spcPts val="0"/>
              </a:spcAft>
              <a:buSzPts val="1000"/>
              <a:buNone/>
              <a:defRPr sz="1300"/>
            </a:lvl5pPr>
            <a:lvl6pPr lvl="5" rtl="0" algn="l">
              <a:lnSpc>
                <a:spcPct val="100000"/>
              </a:lnSpc>
              <a:spcBef>
                <a:spcPts val="0"/>
              </a:spcBef>
              <a:spcAft>
                <a:spcPts val="0"/>
              </a:spcAft>
              <a:buSzPts val="1000"/>
              <a:buNone/>
              <a:defRPr sz="1300"/>
            </a:lvl6pPr>
            <a:lvl7pPr lvl="6" rtl="0" algn="l">
              <a:lnSpc>
                <a:spcPct val="100000"/>
              </a:lnSpc>
              <a:spcBef>
                <a:spcPts val="0"/>
              </a:spcBef>
              <a:spcAft>
                <a:spcPts val="0"/>
              </a:spcAft>
              <a:buSzPts val="1000"/>
              <a:buNone/>
              <a:defRPr sz="1300"/>
            </a:lvl7pPr>
            <a:lvl8pPr lvl="7" rtl="0" algn="l">
              <a:lnSpc>
                <a:spcPct val="100000"/>
              </a:lnSpc>
              <a:spcBef>
                <a:spcPts val="0"/>
              </a:spcBef>
              <a:spcAft>
                <a:spcPts val="0"/>
              </a:spcAft>
              <a:buSzPts val="1000"/>
              <a:buNone/>
              <a:defRPr sz="1300"/>
            </a:lvl8pPr>
            <a:lvl9pPr lvl="8" rtl="0" algn="l">
              <a:lnSpc>
                <a:spcPct val="100000"/>
              </a:lnSpc>
              <a:spcBef>
                <a:spcPts val="0"/>
              </a:spcBef>
              <a:spcAft>
                <a:spcPts val="0"/>
              </a:spcAft>
              <a:buSzPts val="1000"/>
              <a:buNone/>
              <a:defRPr sz="1300"/>
            </a:lvl9pPr>
          </a:lstStyle>
          <a:p/>
        </p:txBody>
      </p:sp>
      <p:sp>
        <p:nvSpPr>
          <p:cNvPr id="296" name="Google Shape;296;p71"/>
          <p:cNvSpPr txBox="1"/>
          <p:nvPr>
            <p:ph idx="1" type="body"/>
          </p:nvPr>
        </p:nvSpPr>
        <p:spPr>
          <a:xfrm>
            <a:off x="457200" y="1183005"/>
            <a:ext cx="3977700" cy="3394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1pPr>
            <a:lvl2pPr indent="-228600" lvl="1" marL="9144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2pPr>
            <a:lvl3pPr indent="-228600" lvl="2" marL="13716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3pPr>
            <a:lvl4pPr indent="-228600" lvl="3" marL="18288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4pPr>
            <a:lvl5pPr indent="-228600" lvl="4" marL="22860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5pPr>
            <a:lvl6pPr indent="-228600" lvl="5" marL="27432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6pPr>
            <a:lvl7pPr indent="-228600" lvl="6" marL="32004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7pPr>
            <a:lvl8pPr indent="-228600" lvl="7" marL="36576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8pPr>
            <a:lvl9pPr indent="-228600" lvl="8" marL="41148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9pPr>
          </a:lstStyle>
          <a:p/>
        </p:txBody>
      </p:sp>
      <p:sp>
        <p:nvSpPr>
          <p:cNvPr id="297" name="Google Shape;297;p71"/>
          <p:cNvSpPr txBox="1"/>
          <p:nvPr>
            <p:ph idx="2" type="body"/>
          </p:nvPr>
        </p:nvSpPr>
        <p:spPr>
          <a:xfrm>
            <a:off x="4709160" y="1183005"/>
            <a:ext cx="3977700" cy="3394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1pPr>
            <a:lvl2pPr indent="-228600" lvl="1" marL="9144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2pPr>
            <a:lvl3pPr indent="-228600" lvl="2" marL="13716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3pPr>
            <a:lvl4pPr indent="-228600" lvl="3" marL="18288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4pPr>
            <a:lvl5pPr indent="-228600" lvl="4" marL="22860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5pPr>
            <a:lvl6pPr indent="-228600" lvl="5" marL="27432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6pPr>
            <a:lvl7pPr indent="-228600" lvl="6" marL="32004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7pPr>
            <a:lvl8pPr indent="-228600" lvl="7" marL="36576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8pPr>
            <a:lvl9pPr indent="-228600" lvl="8" marL="41148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9pPr>
          </a:lstStyle>
          <a:p/>
        </p:txBody>
      </p:sp>
      <p:sp>
        <p:nvSpPr>
          <p:cNvPr id="298" name="Google Shape;298;p71"/>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9pPr>
          </a:lstStyle>
          <a:p/>
        </p:txBody>
      </p:sp>
      <p:sp>
        <p:nvSpPr>
          <p:cNvPr id="299" name="Google Shape;299;p71"/>
          <p:cNvSpPr txBox="1"/>
          <p:nvPr>
            <p:ph idx="10" type="dt"/>
          </p:nvPr>
        </p:nvSpPr>
        <p:spPr>
          <a:xfrm>
            <a:off x="457200" y="4783455"/>
            <a:ext cx="21033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9pPr>
          </a:lstStyle>
          <a:p/>
        </p:txBody>
      </p:sp>
      <p:sp>
        <p:nvSpPr>
          <p:cNvPr id="300" name="Google Shape;300;p71"/>
          <p:cNvSpPr txBox="1"/>
          <p:nvPr>
            <p:ph idx="12" type="sldNum"/>
          </p:nvPr>
        </p:nvSpPr>
        <p:spPr>
          <a:xfrm>
            <a:off x="6583680" y="4783455"/>
            <a:ext cx="21033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4">
  <p:cSld name="Two Content_5">
    <p:spTree>
      <p:nvGrpSpPr>
        <p:cNvPr id="301" name="Shape 301"/>
        <p:cNvGrpSpPr/>
        <p:nvPr/>
      </p:nvGrpSpPr>
      <p:grpSpPr>
        <a:xfrm>
          <a:off x="0" y="0"/>
          <a:ext cx="0" cy="0"/>
          <a:chOff x="0" y="0"/>
          <a:chExt cx="0" cy="0"/>
        </a:xfrm>
      </p:grpSpPr>
      <p:sp>
        <p:nvSpPr>
          <p:cNvPr id="302" name="Google Shape;302;p72"/>
          <p:cNvSpPr txBox="1"/>
          <p:nvPr>
            <p:ph type="title"/>
          </p:nvPr>
        </p:nvSpPr>
        <p:spPr>
          <a:xfrm>
            <a:off x="1698763" y="1345745"/>
            <a:ext cx="5746500" cy="449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000"/>
              <a:buNone/>
              <a:defRPr b="0" i="0" sz="1500" u="none" cap="none" strike="noStrike">
                <a:solidFill>
                  <a:srgbClr val="223D7E"/>
                </a:solidFill>
                <a:latin typeface="Arial Black"/>
                <a:ea typeface="Arial Black"/>
                <a:cs typeface="Arial Black"/>
                <a:sym typeface="Arial Black"/>
              </a:defRPr>
            </a:lvl1pPr>
            <a:lvl2pPr lvl="1" rtl="0" algn="l">
              <a:lnSpc>
                <a:spcPct val="100000"/>
              </a:lnSpc>
              <a:spcBef>
                <a:spcPts val="0"/>
              </a:spcBef>
              <a:spcAft>
                <a:spcPts val="0"/>
              </a:spcAft>
              <a:buSzPts val="1000"/>
              <a:buNone/>
              <a:defRPr sz="1300"/>
            </a:lvl2pPr>
            <a:lvl3pPr lvl="2" rtl="0" algn="l">
              <a:lnSpc>
                <a:spcPct val="100000"/>
              </a:lnSpc>
              <a:spcBef>
                <a:spcPts val="0"/>
              </a:spcBef>
              <a:spcAft>
                <a:spcPts val="0"/>
              </a:spcAft>
              <a:buSzPts val="1000"/>
              <a:buNone/>
              <a:defRPr sz="1300"/>
            </a:lvl3pPr>
            <a:lvl4pPr lvl="3" rtl="0" algn="l">
              <a:lnSpc>
                <a:spcPct val="100000"/>
              </a:lnSpc>
              <a:spcBef>
                <a:spcPts val="0"/>
              </a:spcBef>
              <a:spcAft>
                <a:spcPts val="0"/>
              </a:spcAft>
              <a:buSzPts val="1000"/>
              <a:buNone/>
              <a:defRPr sz="1300"/>
            </a:lvl4pPr>
            <a:lvl5pPr lvl="4" rtl="0" algn="l">
              <a:lnSpc>
                <a:spcPct val="100000"/>
              </a:lnSpc>
              <a:spcBef>
                <a:spcPts val="0"/>
              </a:spcBef>
              <a:spcAft>
                <a:spcPts val="0"/>
              </a:spcAft>
              <a:buSzPts val="1000"/>
              <a:buNone/>
              <a:defRPr sz="1300"/>
            </a:lvl5pPr>
            <a:lvl6pPr lvl="5" rtl="0" algn="l">
              <a:lnSpc>
                <a:spcPct val="100000"/>
              </a:lnSpc>
              <a:spcBef>
                <a:spcPts val="0"/>
              </a:spcBef>
              <a:spcAft>
                <a:spcPts val="0"/>
              </a:spcAft>
              <a:buSzPts val="1000"/>
              <a:buNone/>
              <a:defRPr sz="1300"/>
            </a:lvl6pPr>
            <a:lvl7pPr lvl="6" rtl="0" algn="l">
              <a:lnSpc>
                <a:spcPct val="100000"/>
              </a:lnSpc>
              <a:spcBef>
                <a:spcPts val="0"/>
              </a:spcBef>
              <a:spcAft>
                <a:spcPts val="0"/>
              </a:spcAft>
              <a:buSzPts val="1000"/>
              <a:buNone/>
              <a:defRPr sz="1300"/>
            </a:lvl7pPr>
            <a:lvl8pPr lvl="7" rtl="0" algn="l">
              <a:lnSpc>
                <a:spcPct val="100000"/>
              </a:lnSpc>
              <a:spcBef>
                <a:spcPts val="0"/>
              </a:spcBef>
              <a:spcAft>
                <a:spcPts val="0"/>
              </a:spcAft>
              <a:buSzPts val="1000"/>
              <a:buNone/>
              <a:defRPr sz="1300"/>
            </a:lvl8pPr>
            <a:lvl9pPr lvl="8" rtl="0" algn="l">
              <a:lnSpc>
                <a:spcPct val="100000"/>
              </a:lnSpc>
              <a:spcBef>
                <a:spcPts val="0"/>
              </a:spcBef>
              <a:spcAft>
                <a:spcPts val="0"/>
              </a:spcAft>
              <a:buSzPts val="1000"/>
              <a:buNone/>
              <a:defRPr sz="1300"/>
            </a:lvl9pPr>
          </a:lstStyle>
          <a:p/>
        </p:txBody>
      </p:sp>
      <p:sp>
        <p:nvSpPr>
          <p:cNvPr id="303" name="Google Shape;303;p72"/>
          <p:cNvSpPr txBox="1"/>
          <p:nvPr>
            <p:ph idx="1" type="body"/>
          </p:nvPr>
        </p:nvSpPr>
        <p:spPr>
          <a:xfrm>
            <a:off x="457200" y="1183005"/>
            <a:ext cx="3977700" cy="3394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1pPr>
            <a:lvl2pPr indent="-228600" lvl="1" marL="9144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2pPr>
            <a:lvl3pPr indent="-228600" lvl="2" marL="13716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3pPr>
            <a:lvl4pPr indent="-228600" lvl="3" marL="18288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4pPr>
            <a:lvl5pPr indent="-228600" lvl="4" marL="22860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5pPr>
            <a:lvl6pPr indent="-228600" lvl="5" marL="27432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6pPr>
            <a:lvl7pPr indent="-228600" lvl="6" marL="32004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7pPr>
            <a:lvl8pPr indent="-228600" lvl="7" marL="36576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8pPr>
            <a:lvl9pPr indent="-228600" lvl="8" marL="41148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9pPr>
          </a:lstStyle>
          <a:p/>
        </p:txBody>
      </p:sp>
      <p:sp>
        <p:nvSpPr>
          <p:cNvPr id="304" name="Google Shape;304;p72"/>
          <p:cNvSpPr txBox="1"/>
          <p:nvPr>
            <p:ph idx="2" type="body"/>
          </p:nvPr>
        </p:nvSpPr>
        <p:spPr>
          <a:xfrm>
            <a:off x="4709160" y="1183005"/>
            <a:ext cx="3977700" cy="3394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1pPr>
            <a:lvl2pPr indent="-228600" lvl="1" marL="9144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2pPr>
            <a:lvl3pPr indent="-228600" lvl="2" marL="13716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3pPr>
            <a:lvl4pPr indent="-228600" lvl="3" marL="18288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4pPr>
            <a:lvl5pPr indent="-228600" lvl="4" marL="22860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5pPr>
            <a:lvl6pPr indent="-228600" lvl="5" marL="27432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6pPr>
            <a:lvl7pPr indent="-228600" lvl="6" marL="32004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7pPr>
            <a:lvl8pPr indent="-228600" lvl="7" marL="36576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8pPr>
            <a:lvl9pPr indent="-228600" lvl="8" marL="4114800" marR="0" rtl="0" algn="l">
              <a:lnSpc>
                <a:spcPct val="100000"/>
              </a:lnSpc>
              <a:spcBef>
                <a:spcPts val="0"/>
              </a:spcBef>
              <a:spcAft>
                <a:spcPts val="0"/>
              </a:spcAft>
              <a:buSzPts val="1000"/>
              <a:buNone/>
              <a:defRPr b="0" i="0" sz="1300" u="none" cap="none" strike="noStrike">
                <a:latin typeface="Calibri"/>
                <a:ea typeface="Calibri"/>
                <a:cs typeface="Calibri"/>
                <a:sym typeface="Calibri"/>
              </a:defRPr>
            </a:lvl9pPr>
          </a:lstStyle>
          <a:p/>
        </p:txBody>
      </p:sp>
      <p:sp>
        <p:nvSpPr>
          <p:cNvPr id="305" name="Google Shape;305;p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9pPr>
          </a:lstStyle>
          <a:p/>
        </p:txBody>
      </p:sp>
      <p:sp>
        <p:nvSpPr>
          <p:cNvPr id="306" name="Google Shape;306;p72"/>
          <p:cNvSpPr txBox="1"/>
          <p:nvPr>
            <p:ph idx="10" type="dt"/>
          </p:nvPr>
        </p:nvSpPr>
        <p:spPr>
          <a:xfrm>
            <a:off x="457200" y="4783455"/>
            <a:ext cx="21033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000"/>
              <a:buFont typeface="Arial"/>
              <a:buNone/>
              <a:defRPr b="0" i="0" sz="1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9pPr>
          </a:lstStyle>
          <a:p/>
        </p:txBody>
      </p:sp>
      <p:sp>
        <p:nvSpPr>
          <p:cNvPr id="307" name="Google Shape;307;p72"/>
          <p:cNvSpPr txBox="1"/>
          <p:nvPr>
            <p:ph idx="12" type="sldNum"/>
          </p:nvPr>
        </p:nvSpPr>
        <p:spPr>
          <a:xfrm>
            <a:off x="6583680" y="4783455"/>
            <a:ext cx="21033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2" showMasterSp="0">
  <p:cSld name="OBJECT_3">
    <p:bg>
      <p:bgPr>
        <a:solidFill>
          <a:schemeClr val="lt1"/>
        </a:solidFill>
      </p:bgPr>
    </p:bg>
    <p:spTree>
      <p:nvGrpSpPr>
        <p:cNvPr id="308" name="Shape 308"/>
        <p:cNvGrpSpPr/>
        <p:nvPr/>
      </p:nvGrpSpPr>
      <p:grpSpPr>
        <a:xfrm>
          <a:off x="0" y="0"/>
          <a:ext cx="0" cy="0"/>
          <a:chOff x="0" y="0"/>
          <a:chExt cx="0" cy="0"/>
        </a:xfrm>
      </p:grpSpPr>
      <p:sp>
        <p:nvSpPr>
          <p:cNvPr id="309" name="Google Shape;309;p73"/>
          <p:cNvSpPr/>
          <p:nvPr/>
        </p:nvSpPr>
        <p:spPr>
          <a:xfrm>
            <a:off x="3655369" y="0"/>
            <a:ext cx="5488686" cy="5143500"/>
          </a:xfrm>
          <a:custGeom>
            <a:rect b="b" l="l" r="r" t="t"/>
            <a:pathLst>
              <a:path extrusionOk="0" h="7620000" w="7623175">
                <a:moveTo>
                  <a:pt x="7623098" y="0"/>
                </a:moveTo>
                <a:lnTo>
                  <a:pt x="3505032" y="0"/>
                </a:lnTo>
                <a:lnTo>
                  <a:pt x="3481222" y="18732"/>
                </a:lnTo>
                <a:lnTo>
                  <a:pt x="3441572" y="47461"/>
                </a:lnTo>
                <a:lnTo>
                  <a:pt x="3402804" y="77344"/>
                </a:lnTo>
                <a:lnTo>
                  <a:pt x="3364940" y="108347"/>
                </a:lnTo>
                <a:lnTo>
                  <a:pt x="3327999" y="140439"/>
                </a:lnTo>
                <a:lnTo>
                  <a:pt x="3292004" y="173584"/>
                </a:lnTo>
                <a:lnTo>
                  <a:pt x="3256973" y="207751"/>
                </a:lnTo>
                <a:lnTo>
                  <a:pt x="3222929" y="242905"/>
                </a:lnTo>
                <a:lnTo>
                  <a:pt x="3189893" y="279013"/>
                </a:lnTo>
                <a:lnTo>
                  <a:pt x="3157884" y="316044"/>
                </a:lnTo>
                <a:lnTo>
                  <a:pt x="3126924" y="353962"/>
                </a:lnTo>
                <a:lnTo>
                  <a:pt x="3097034" y="392734"/>
                </a:lnTo>
                <a:lnTo>
                  <a:pt x="3068234" y="432329"/>
                </a:lnTo>
                <a:lnTo>
                  <a:pt x="3040545" y="472711"/>
                </a:lnTo>
                <a:lnTo>
                  <a:pt x="3013989" y="513849"/>
                </a:lnTo>
                <a:lnTo>
                  <a:pt x="2988585" y="555709"/>
                </a:lnTo>
                <a:lnTo>
                  <a:pt x="2964355" y="598257"/>
                </a:lnTo>
                <a:lnTo>
                  <a:pt x="2941320" y="641460"/>
                </a:lnTo>
                <a:lnTo>
                  <a:pt x="2919500" y="685286"/>
                </a:lnTo>
                <a:lnTo>
                  <a:pt x="2898916" y="729700"/>
                </a:lnTo>
                <a:lnTo>
                  <a:pt x="2879589" y="774670"/>
                </a:lnTo>
                <a:lnTo>
                  <a:pt x="2861541" y="820162"/>
                </a:lnTo>
                <a:lnTo>
                  <a:pt x="2844790" y="866144"/>
                </a:lnTo>
                <a:lnTo>
                  <a:pt x="2829360" y="912581"/>
                </a:lnTo>
                <a:lnTo>
                  <a:pt x="2815269" y="959441"/>
                </a:lnTo>
                <a:lnTo>
                  <a:pt x="2802540" y="1006690"/>
                </a:lnTo>
                <a:lnTo>
                  <a:pt x="2791192" y="1054295"/>
                </a:lnTo>
                <a:lnTo>
                  <a:pt x="2781248" y="1102224"/>
                </a:lnTo>
                <a:lnTo>
                  <a:pt x="2772727" y="1150441"/>
                </a:lnTo>
                <a:lnTo>
                  <a:pt x="2765508" y="1199584"/>
                </a:lnTo>
                <a:lnTo>
                  <a:pt x="2759635" y="1248841"/>
                </a:lnTo>
                <a:lnTo>
                  <a:pt x="2755023" y="1298204"/>
                </a:lnTo>
                <a:lnTo>
                  <a:pt x="2751589" y="1347664"/>
                </a:lnTo>
                <a:lnTo>
                  <a:pt x="2749248" y="1397215"/>
                </a:lnTo>
                <a:lnTo>
                  <a:pt x="2747916" y="1446847"/>
                </a:lnTo>
                <a:lnTo>
                  <a:pt x="2747510" y="1496553"/>
                </a:lnTo>
                <a:lnTo>
                  <a:pt x="2747944" y="1546325"/>
                </a:lnTo>
                <a:lnTo>
                  <a:pt x="2749135" y="1596154"/>
                </a:lnTo>
                <a:lnTo>
                  <a:pt x="2750999" y="1646033"/>
                </a:lnTo>
                <a:lnTo>
                  <a:pt x="2753452" y="1695954"/>
                </a:lnTo>
                <a:lnTo>
                  <a:pt x="2756409" y="1745908"/>
                </a:lnTo>
                <a:lnTo>
                  <a:pt x="2759786" y="1795888"/>
                </a:lnTo>
                <a:lnTo>
                  <a:pt x="2763500" y="1845886"/>
                </a:lnTo>
                <a:lnTo>
                  <a:pt x="2767465" y="1895893"/>
                </a:lnTo>
                <a:lnTo>
                  <a:pt x="2771599" y="1945901"/>
                </a:lnTo>
                <a:lnTo>
                  <a:pt x="2780034" y="2045890"/>
                </a:lnTo>
                <a:lnTo>
                  <a:pt x="2784167" y="2095854"/>
                </a:lnTo>
                <a:lnTo>
                  <a:pt x="2788132" y="2145788"/>
                </a:lnTo>
                <a:lnTo>
                  <a:pt x="2791844" y="2195683"/>
                </a:lnTo>
                <a:lnTo>
                  <a:pt x="2795220" y="2245531"/>
                </a:lnTo>
                <a:lnTo>
                  <a:pt x="2798175" y="2295325"/>
                </a:lnTo>
                <a:lnTo>
                  <a:pt x="2800625" y="2345055"/>
                </a:lnTo>
                <a:lnTo>
                  <a:pt x="2802485" y="2394715"/>
                </a:lnTo>
                <a:lnTo>
                  <a:pt x="2803673" y="2444296"/>
                </a:lnTo>
                <a:lnTo>
                  <a:pt x="2804103" y="2493789"/>
                </a:lnTo>
                <a:lnTo>
                  <a:pt x="2803693" y="2543188"/>
                </a:lnTo>
                <a:lnTo>
                  <a:pt x="2802356" y="2592484"/>
                </a:lnTo>
                <a:lnTo>
                  <a:pt x="2800010" y="2641668"/>
                </a:lnTo>
                <a:lnTo>
                  <a:pt x="2796570" y="2690734"/>
                </a:lnTo>
                <a:lnTo>
                  <a:pt x="2791953" y="2739672"/>
                </a:lnTo>
                <a:lnTo>
                  <a:pt x="2786073" y="2788475"/>
                </a:lnTo>
                <a:lnTo>
                  <a:pt x="2778848" y="2837135"/>
                </a:lnTo>
                <a:lnTo>
                  <a:pt x="2770192" y="2885644"/>
                </a:lnTo>
                <a:lnTo>
                  <a:pt x="2760022" y="2933993"/>
                </a:lnTo>
                <a:lnTo>
                  <a:pt x="2748254" y="2982175"/>
                </a:lnTo>
                <a:lnTo>
                  <a:pt x="2734806" y="3030194"/>
                </a:lnTo>
                <a:lnTo>
                  <a:pt x="2719816" y="3077591"/>
                </a:lnTo>
                <a:lnTo>
                  <a:pt x="2703336" y="3124374"/>
                </a:lnTo>
                <a:lnTo>
                  <a:pt x="2685420" y="3170551"/>
                </a:lnTo>
                <a:lnTo>
                  <a:pt x="2666123" y="3216129"/>
                </a:lnTo>
                <a:lnTo>
                  <a:pt x="2645497" y="3261117"/>
                </a:lnTo>
                <a:lnTo>
                  <a:pt x="2623597" y="3305522"/>
                </a:lnTo>
                <a:lnTo>
                  <a:pt x="2600477" y="3349353"/>
                </a:lnTo>
                <a:lnTo>
                  <a:pt x="2576189" y="3392617"/>
                </a:lnTo>
                <a:lnTo>
                  <a:pt x="2550788" y="3435323"/>
                </a:lnTo>
                <a:lnTo>
                  <a:pt x="2524327" y="3477478"/>
                </a:lnTo>
                <a:lnTo>
                  <a:pt x="2496861" y="3519089"/>
                </a:lnTo>
                <a:lnTo>
                  <a:pt x="2468443" y="3560166"/>
                </a:lnTo>
                <a:lnTo>
                  <a:pt x="2439126" y="3600716"/>
                </a:lnTo>
                <a:lnTo>
                  <a:pt x="2408965" y="3640747"/>
                </a:lnTo>
                <a:lnTo>
                  <a:pt x="2378012" y="3680267"/>
                </a:lnTo>
                <a:lnTo>
                  <a:pt x="2346323" y="3719283"/>
                </a:lnTo>
                <a:lnTo>
                  <a:pt x="2313950" y="3757804"/>
                </a:lnTo>
                <a:lnTo>
                  <a:pt x="2280948" y="3795837"/>
                </a:lnTo>
                <a:lnTo>
                  <a:pt x="2247369" y="3833391"/>
                </a:lnTo>
                <a:lnTo>
                  <a:pt x="2213269" y="3870474"/>
                </a:lnTo>
                <a:lnTo>
                  <a:pt x="2178700" y="3907093"/>
                </a:lnTo>
                <a:lnTo>
                  <a:pt x="2143716" y="3943256"/>
                </a:lnTo>
                <a:lnTo>
                  <a:pt x="2108371" y="3978971"/>
                </a:lnTo>
                <a:lnTo>
                  <a:pt x="2072718" y="4014246"/>
                </a:lnTo>
                <a:lnTo>
                  <a:pt x="2036812" y="4049089"/>
                </a:lnTo>
                <a:lnTo>
                  <a:pt x="2000658" y="4083590"/>
                </a:lnTo>
                <a:lnTo>
                  <a:pt x="1964252" y="4117857"/>
                </a:lnTo>
                <a:lnTo>
                  <a:pt x="1890833" y="4185827"/>
                </a:lnTo>
                <a:lnTo>
                  <a:pt x="1594562" y="4455231"/>
                </a:lnTo>
                <a:lnTo>
                  <a:pt x="1521340" y="4523334"/>
                </a:lnTo>
                <a:lnTo>
                  <a:pt x="1485061" y="4557687"/>
                </a:lnTo>
                <a:lnTo>
                  <a:pt x="1449053" y="4592286"/>
                </a:lnTo>
                <a:lnTo>
                  <a:pt x="1413355" y="4627166"/>
                </a:lnTo>
                <a:lnTo>
                  <a:pt x="1378002" y="4662362"/>
                </a:lnTo>
                <a:lnTo>
                  <a:pt x="1343033" y="4697907"/>
                </a:lnTo>
                <a:lnTo>
                  <a:pt x="1308485" y="4733835"/>
                </a:lnTo>
                <a:lnTo>
                  <a:pt x="1274395" y="4770182"/>
                </a:lnTo>
                <a:lnTo>
                  <a:pt x="1240800" y="4806981"/>
                </a:lnTo>
                <a:lnTo>
                  <a:pt x="1207739" y="4844267"/>
                </a:lnTo>
                <a:lnTo>
                  <a:pt x="1175247" y="4882074"/>
                </a:lnTo>
                <a:lnTo>
                  <a:pt x="1143364" y="4920436"/>
                </a:lnTo>
                <a:lnTo>
                  <a:pt x="1112125" y="4959387"/>
                </a:lnTo>
                <a:lnTo>
                  <a:pt x="1081197" y="4999424"/>
                </a:lnTo>
                <a:lnTo>
                  <a:pt x="1051006" y="5039978"/>
                </a:lnTo>
                <a:lnTo>
                  <a:pt x="1021514" y="5081020"/>
                </a:lnTo>
                <a:lnTo>
                  <a:pt x="992683" y="5122521"/>
                </a:lnTo>
                <a:lnTo>
                  <a:pt x="964474" y="5164449"/>
                </a:lnTo>
                <a:lnTo>
                  <a:pt x="936849" y="5206777"/>
                </a:lnTo>
                <a:lnTo>
                  <a:pt x="909769" y="5249475"/>
                </a:lnTo>
                <a:lnTo>
                  <a:pt x="883196" y="5292512"/>
                </a:lnTo>
                <a:lnTo>
                  <a:pt x="857091" y="5335859"/>
                </a:lnTo>
                <a:lnTo>
                  <a:pt x="831415" y="5379488"/>
                </a:lnTo>
                <a:lnTo>
                  <a:pt x="806131" y="5423367"/>
                </a:lnTo>
                <a:lnTo>
                  <a:pt x="781199" y="5467468"/>
                </a:lnTo>
                <a:lnTo>
                  <a:pt x="756582" y="5511761"/>
                </a:lnTo>
                <a:lnTo>
                  <a:pt x="732240" y="5556217"/>
                </a:lnTo>
                <a:lnTo>
                  <a:pt x="708136" y="5600805"/>
                </a:lnTo>
                <a:lnTo>
                  <a:pt x="684230" y="5645497"/>
                </a:lnTo>
                <a:lnTo>
                  <a:pt x="660484" y="5690262"/>
                </a:lnTo>
                <a:lnTo>
                  <a:pt x="590044" y="5824314"/>
                </a:lnTo>
                <a:lnTo>
                  <a:pt x="543670" y="5913289"/>
                </a:lnTo>
                <a:lnTo>
                  <a:pt x="520636" y="5957870"/>
                </a:lnTo>
                <a:lnTo>
                  <a:pt x="497745" y="6002527"/>
                </a:lnTo>
                <a:lnTo>
                  <a:pt x="475031" y="6047273"/>
                </a:lnTo>
                <a:lnTo>
                  <a:pt x="452523" y="6092119"/>
                </a:lnTo>
                <a:lnTo>
                  <a:pt x="430255" y="6137076"/>
                </a:lnTo>
                <a:lnTo>
                  <a:pt x="408256" y="6182155"/>
                </a:lnTo>
                <a:lnTo>
                  <a:pt x="386560" y="6227368"/>
                </a:lnTo>
                <a:lnTo>
                  <a:pt x="365198" y="6272726"/>
                </a:lnTo>
                <a:lnTo>
                  <a:pt x="344200" y="6318241"/>
                </a:lnTo>
                <a:lnTo>
                  <a:pt x="323600" y="6363924"/>
                </a:lnTo>
                <a:lnTo>
                  <a:pt x="303428" y="6409785"/>
                </a:lnTo>
                <a:lnTo>
                  <a:pt x="283717" y="6455838"/>
                </a:lnTo>
                <a:lnTo>
                  <a:pt x="264497" y="6502092"/>
                </a:lnTo>
                <a:lnTo>
                  <a:pt x="245800" y="6548560"/>
                </a:lnTo>
                <a:lnTo>
                  <a:pt x="227658" y="6595252"/>
                </a:lnTo>
                <a:lnTo>
                  <a:pt x="210103" y="6642180"/>
                </a:lnTo>
                <a:lnTo>
                  <a:pt x="193166" y="6689356"/>
                </a:lnTo>
                <a:lnTo>
                  <a:pt x="176729" y="6737240"/>
                </a:lnTo>
                <a:lnTo>
                  <a:pt x="160978" y="6785352"/>
                </a:lnTo>
                <a:lnTo>
                  <a:pt x="145917" y="6833682"/>
                </a:lnTo>
                <a:lnTo>
                  <a:pt x="131544" y="6882221"/>
                </a:lnTo>
                <a:lnTo>
                  <a:pt x="117862" y="6930959"/>
                </a:lnTo>
                <a:lnTo>
                  <a:pt x="104870" y="6979886"/>
                </a:lnTo>
                <a:lnTo>
                  <a:pt x="92572" y="7028991"/>
                </a:lnTo>
                <a:lnTo>
                  <a:pt x="80966" y="7078265"/>
                </a:lnTo>
                <a:lnTo>
                  <a:pt x="70054" y="7127697"/>
                </a:lnTo>
                <a:lnTo>
                  <a:pt x="59838" y="7177279"/>
                </a:lnTo>
                <a:lnTo>
                  <a:pt x="50318" y="7227000"/>
                </a:lnTo>
                <a:lnTo>
                  <a:pt x="41495" y="7276849"/>
                </a:lnTo>
                <a:lnTo>
                  <a:pt x="33369" y="7326818"/>
                </a:lnTo>
                <a:lnTo>
                  <a:pt x="25944" y="7376896"/>
                </a:lnTo>
                <a:lnTo>
                  <a:pt x="19218" y="7427073"/>
                </a:lnTo>
                <a:lnTo>
                  <a:pt x="13193" y="7477339"/>
                </a:lnTo>
                <a:lnTo>
                  <a:pt x="7870" y="7527684"/>
                </a:lnTo>
                <a:lnTo>
                  <a:pt x="3250" y="7578099"/>
                </a:lnTo>
                <a:lnTo>
                  <a:pt x="0" y="7620000"/>
                </a:lnTo>
                <a:lnTo>
                  <a:pt x="7623098" y="7620000"/>
                </a:lnTo>
                <a:lnTo>
                  <a:pt x="7623098" y="0"/>
                </a:lnTo>
                <a:close/>
              </a:path>
            </a:pathLst>
          </a:custGeom>
          <a:solidFill>
            <a:srgbClr val="223D7E">
              <a:alpha val="666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310" name="Google Shape;310;p73"/>
          <p:cNvSpPr/>
          <p:nvPr/>
        </p:nvSpPr>
        <p:spPr>
          <a:xfrm>
            <a:off x="0" y="0"/>
            <a:ext cx="2998775" cy="2417874"/>
          </a:xfrm>
          <a:custGeom>
            <a:rect b="b" l="l" r="r" t="t"/>
            <a:pathLst>
              <a:path extrusionOk="0" h="3582035" w="4164965">
                <a:moveTo>
                  <a:pt x="4164852" y="0"/>
                </a:moveTo>
                <a:lnTo>
                  <a:pt x="0" y="0"/>
                </a:lnTo>
                <a:lnTo>
                  <a:pt x="0" y="3582012"/>
                </a:lnTo>
                <a:lnTo>
                  <a:pt x="3549" y="3579070"/>
                </a:lnTo>
                <a:lnTo>
                  <a:pt x="44213" y="3547461"/>
                </a:lnTo>
                <a:lnTo>
                  <a:pt x="85952" y="3516924"/>
                </a:lnTo>
                <a:lnTo>
                  <a:pt x="128659" y="3487417"/>
                </a:lnTo>
                <a:lnTo>
                  <a:pt x="172226" y="3458901"/>
                </a:lnTo>
                <a:lnTo>
                  <a:pt x="216546" y="3431334"/>
                </a:lnTo>
                <a:lnTo>
                  <a:pt x="261512" y="3404675"/>
                </a:lnTo>
                <a:lnTo>
                  <a:pt x="307016" y="3378885"/>
                </a:lnTo>
                <a:lnTo>
                  <a:pt x="352951" y="3353921"/>
                </a:lnTo>
                <a:lnTo>
                  <a:pt x="399209" y="3329744"/>
                </a:lnTo>
                <a:lnTo>
                  <a:pt x="445682" y="3306313"/>
                </a:lnTo>
                <a:lnTo>
                  <a:pt x="492263" y="3283587"/>
                </a:lnTo>
                <a:lnTo>
                  <a:pt x="538845" y="3261525"/>
                </a:lnTo>
                <a:lnTo>
                  <a:pt x="630976" y="3219283"/>
                </a:lnTo>
                <a:lnTo>
                  <a:pt x="723698" y="3178357"/>
                </a:lnTo>
                <a:lnTo>
                  <a:pt x="816993" y="3138754"/>
                </a:lnTo>
                <a:lnTo>
                  <a:pt x="910842" y="3100482"/>
                </a:lnTo>
                <a:lnTo>
                  <a:pt x="1005225" y="3063547"/>
                </a:lnTo>
                <a:lnTo>
                  <a:pt x="1100123" y="3027956"/>
                </a:lnTo>
                <a:lnTo>
                  <a:pt x="1195517" y="2993718"/>
                </a:lnTo>
                <a:lnTo>
                  <a:pt x="1291388" y="2960840"/>
                </a:lnTo>
                <a:lnTo>
                  <a:pt x="1387717" y="2929328"/>
                </a:lnTo>
                <a:lnTo>
                  <a:pt x="1484484" y="2899191"/>
                </a:lnTo>
                <a:lnTo>
                  <a:pt x="1631624" y="2856109"/>
                </a:lnTo>
                <a:lnTo>
                  <a:pt x="1928871" y="2772414"/>
                </a:lnTo>
                <a:lnTo>
                  <a:pt x="2027494" y="2743197"/>
                </a:lnTo>
                <a:lnTo>
                  <a:pt x="2076560" y="2728013"/>
                </a:lnTo>
                <a:lnTo>
                  <a:pt x="2125416" y="2712346"/>
                </a:lnTo>
                <a:lnTo>
                  <a:pt x="2174025" y="2696125"/>
                </a:lnTo>
                <a:lnTo>
                  <a:pt x="2222353" y="2679276"/>
                </a:lnTo>
                <a:lnTo>
                  <a:pt x="2270365" y="2661726"/>
                </a:lnTo>
                <a:lnTo>
                  <a:pt x="2318024" y="2643401"/>
                </a:lnTo>
                <a:lnTo>
                  <a:pt x="2365295" y="2624230"/>
                </a:lnTo>
                <a:lnTo>
                  <a:pt x="2412144" y="2604137"/>
                </a:lnTo>
                <a:lnTo>
                  <a:pt x="2458534" y="2583051"/>
                </a:lnTo>
                <a:lnTo>
                  <a:pt x="2504430" y="2560898"/>
                </a:lnTo>
                <a:lnTo>
                  <a:pt x="2549797" y="2537605"/>
                </a:lnTo>
                <a:lnTo>
                  <a:pt x="2594600" y="2513099"/>
                </a:lnTo>
                <a:lnTo>
                  <a:pt x="2638803" y="2487307"/>
                </a:lnTo>
                <a:lnTo>
                  <a:pt x="2680923" y="2461091"/>
                </a:lnTo>
                <a:lnTo>
                  <a:pt x="2722219" y="2433743"/>
                </a:lnTo>
                <a:lnTo>
                  <a:pt x="2762692" y="2405298"/>
                </a:lnTo>
                <a:lnTo>
                  <a:pt x="2802345" y="2375788"/>
                </a:lnTo>
                <a:lnTo>
                  <a:pt x="2841181" y="2345247"/>
                </a:lnTo>
                <a:lnTo>
                  <a:pt x="2879202" y="2313708"/>
                </a:lnTo>
                <a:lnTo>
                  <a:pt x="2916411" y="2281204"/>
                </a:lnTo>
                <a:lnTo>
                  <a:pt x="2952810" y="2247769"/>
                </a:lnTo>
                <a:lnTo>
                  <a:pt x="2988402" y="2213436"/>
                </a:lnTo>
                <a:lnTo>
                  <a:pt x="3023190" y="2178238"/>
                </a:lnTo>
                <a:lnTo>
                  <a:pt x="3057175" y="2142208"/>
                </a:lnTo>
                <a:lnTo>
                  <a:pt x="3090362" y="2105380"/>
                </a:lnTo>
                <a:lnTo>
                  <a:pt x="3122751" y="2067787"/>
                </a:lnTo>
                <a:lnTo>
                  <a:pt x="3154346" y="2029463"/>
                </a:lnTo>
                <a:lnTo>
                  <a:pt x="3185150" y="1990439"/>
                </a:lnTo>
                <a:lnTo>
                  <a:pt x="3215164" y="1950751"/>
                </a:lnTo>
                <a:lnTo>
                  <a:pt x="3244392" y="1910431"/>
                </a:lnTo>
                <a:lnTo>
                  <a:pt x="3272836" y="1869512"/>
                </a:lnTo>
                <a:lnTo>
                  <a:pt x="3300498" y="1828027"/>
                </a:lnTo>
                <a:lnTo>
                  <a:pt x="3327381" y="1786011"/>
                </a:lnTo>
                <a:lnTo>
                  <a:pt x="3353488" y="1743495"/>
                </a:lnTo>
                <a:lnTo>
                  <a:pt x="3378822" y="1700514"/>
                </a:lnTo>
                <a:lnTo>
                  <a:pt x="3403384" y="1657101"/>
                </a:lnTo>
                <a:lnTo>
                  <a:pt x="3427177" y="1613289"/>
                </a:lnTo>
                <a:lnTo>
                  <a:pt x="3450204" y="1569111"/>
                </a:lnTo>
                <a:lnTo>
                  <a:pt x="3472468" y="1524600"/>
                </a:lnTo>
                <a:lnTo>
                  <a:pt x="3493970" y="1479791"/>
                </a:lnTo>
                <a:lnTo>
                  <a:pt x="3514924" y="1434327"/>
                </a:lnTo>
                <a:lnTo>
                  <a:pt x="3535234" y="1388590"/>
                </a:lnTo>
                <a:lnTo>
                  <a:pt x="3554961" y="1342605"/>
                </a:lnTo>
                <a:lnTo>
                  <a:pt x="3574166" y="1296398"/>
                </a:lnTo>
                <a:lnTo>
                  <a:pt x="3592912" y="1249995"/>
                </a:lnTo>
                <a:lnTo>
                  <a:pt x="3611259" y="1203423"/>
                </a:lnTo>
                <a:lnTo>
                  <a:pt x="3629269" y="1156706"/>
                </a:lnTo>
                <a:lnTo>
                  <a:pt x="3647003" y="1109872"/>
                </a:lnTo>
                <a:lnTo>
                  <a:pt x="3664522" y="1062946"/>
                </a:lnTo>
                <a:lnTo>
                  <a:pt x="3681887" y="1015953"/>
                </a:lnTo>
                <a:lnTo>
                  <a:pt x="3733677" y="874839"/>
                </a:lnTo>
                <a:lnTo>
                  <a:pt x="3751043" y="827842"/>
                </a:lnTo>
                <a:lnTo>
                  <a:pt x="3768562" y="780908"/>
                </a:lnTo>
                <a:lnTo>
                  <a:pt x="3786295" y="734064"/>
                </a:lnTo>
                <a:lnTo>
                  <a:pt x="3804304" y="687336"/>
                </a:lnTo>
                <a:lnTo>
                  <a:pt x="3822651" y="640749"/>
                </a:lnTo>
                <a:lnTo>
                  <a:pt x="3841396" y="594330"/>
                </a:lnTo>
                <a:lnTo>
                  <a:pt x="3860601" y="548104"/>
                </a:lnTo>
                <a:lnTo>
                  <a:pt x="3880328" y="502097"/>
                </a:lnTo>
                <a:lnTo>
                  <a:pt x="3900637" y="456336"/>
                </a:lnTo>
                <a:lnTo>
                  <a:pt x="3921571" y="410972"/>
                </a:lnTo>
                <a:lnTo>
                  <a:pt x="3943311" y="365827"/>
                </a:lnTo>
                <a:lnTo>
                  <a:pt x="3965879" y="320973"/>
                </a:lnTo>
                <a:lnTo>
                  <a:pt x="3989298" y="276482"/>
                </a:lnTo>
                <a:lnTo>
                  <a:pt x="4013590" y="232426"/>
                </a:lnTo>
                <a:lnTo>
                  <a:pt x="4038777" y="188876"/>
                </a:lnTo>
                <a:lnTo>
                  <a:pt x="4064883" y="145905"/>
                </a:lnTo>
                <a:lnTo>
                  <a:pt x="4091930" y="103584"/>
                </a:lnTo>
                <a:lnTo>
                  <a:pt x="4119941" y="61985"/>
                </a:lnTo>
                <a:lnTo>
                  <a:pt x="4148939" y="21181"/>
                </a:lnTo>
                <a:lnTo>
                  <a:pt x="4164852" y="0"/>
                </a:lnTo>
                <a:close/>
              </a:path>
            </a:pathLst>
          </a:custGeom>
          <a:solidFill>
            <a:srgbClr val="24B484">
              <a:alpha val="745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311" name="Google Shape;311;p73"/>
          <p:cNvSpPr/>
          <p:nvPr/>
        </p:nvSpPr>
        <p:spPr>
          <a:xfrm>
            <a:off x="8493468" y="4582125"/>
            <a:ext cx="429600" cy="402900"/>
          </a:xfrm>
          <a:prstGeom prst="roundRect">
            <a:avLst>
              <a:gd fmla="val 16667" name="adj"/>
            </a:avLst>
          </a:prstGeom>
          <a:solidFill>
            <a:srgbClr val="24B484">
              <a:alpha val="5216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73"/>
          <p:cNvSpPr/>
          <p:nvPr/>
        </p:nvSpPr>
        <p:spPr>
          <a:xfrm>
            <a:off x="8147286" y="4474878"/>
            <a:ext cx="289500" cy="271500"/>
          </a:xfrm>
          <a:prstGeom prst="roundRect">
            <a:avLst>
              <a:gd fmla="val 16667" name="adj"/>
            </a:avLst>
          </a:prstGeom>
          <a:solidFill>
            <a:srgbClr val="223D7E">
              <a:alpha val="4667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13" name="Google Shape;313;p73"/>
          <p:cNvSpPr/>
          <p:nvPr/>
        </p:nvSpPr>
        <p:spPr>
          <a:xfrm>
            <a:off x="8493468" y="4372989"/>
            <a:ext cx="155400" cy="145800"/>
          </a:xfrm>
          <a:prstGeom prst="roundRect">
            <a:avLst>
              <a:gd fmla="val 16667" name="adj"/>
            </a:avLst>
          </a:prstGeom>
          <a:solidFill>
            <a:srgbClr val="24B484">
              <a:alpha val="5216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3" showMasterSp="0">
  <p:cSld name="OBJECT_4">
    <p:bg>
      <p:bgPr>
        <a:solidFill>
          <a:schemeClr val="lt1"/>
        </a:solidFill>
      </p:bgPr>
    </p:bg>
    <p:spTree>
      <p:nvGrpSpPr>
        <p:cNvPr id="314" name="Shape 314"/>
        <p:cNvGrpSpPr/>
        <p:nvPr/>
      </p:nvGrpSpPr>
      <p:grpSpPr>
        <a:xfrm>
          <a:off x="0" y="0"/>
          <a:ext cx="0" cy="0"/>
          <a:chOff x="0" y="0"/>
          <a:chExt cx="0" cy="0"/>
        </a:xfrm>
      </p:grpSpPr>
      <p:sp>
        <p:nvSpPr>
          <p:cNvPr id="315" name="Google Shape;315;p74"/>
          <p:cNvSpPr/>
          <p:nvPr/>
        </p:nvSpPr>
        <p:spPr>
          <a:xfrm>
            <a:off x="3655369" y="0"/>
            <a:ext cx="5488686" cy="5143500"/>
          </a:xfrm>
          <a:custGeom>
            <a:rect b="b" l="l" r="r" t="t"/>
            <a:pathLst>
              <a:path extrusionOk="0" h="7620000" w="7623175">
                <a:moveTo>
                  <a:pt x="7623098" y="0"/>
                </a:moveTo>
                <a:lnTo>
                  <a:pt x="3505032" y="0"/>
                </a:lnTo>
                <a:lnTo>
                  <a:pt x="3481222" y="18732"/>
                </a:lnTo>
                <a:lnTo>
                  <a:pt x="3441572" y="47461"/>
                </a:lnTo>
                <a:lnTo>
                  <a:pt x="3402804" y="77344"/>
                </a:lnTo>
                <a:lnTo>
                  <a:pt x="3364940" y="108347"/>
                </a:lnTo>
                <a:lnTo>
                  <a:pt x="3327999" y="140439"/>
                </a:lnTo>
                <a:lnTo>
                  <a:pt x="3292004" y="173584"/>
                </a:lnTo>
                <a:lnTo>
                  <a:pt x="3256973" y="207751"/>
                </a:lnTo>
                <a:lnTo>
                  <a:pt x="3222929" y="242905"/>
                </a:lnTo>
                <a:lnTo>
                  <a:pt x="3189893" y="279013"/>
                </a:lnTo>
                <a:lnTo>
                  <a:pt x="3157884" y="316044"/>
                </a:lnTo>
                <a:lnTo>
                  <a:pt x="3126924" y="353962"/>
                </a:lnTo>
                <a:lnTo>
                  <a:pt x="3097034" y="392734"/>
                </a:lnTo>
                <a:lnTo>
                  <a:pt x="3068234" y="432329"/>
                </a:lnTo>
                <a:lnTo>
                  <a:pt x="3040545" y="472711"/>
                </a:lnTo>
                <a:lnTo>
                  <a:pt x="3013989" y="513849"/>
                </a:lnTo>
                <a:lnTo>
                  <a:pt x="2988585" y="555709"/>
                </a:lnTo>
                <a:lnTo>
                  <a:pt x="2964355" y="598257"/>
                </a:lnTo>
                <a:lnTo>
                  <a:pt x="2941320" y="641460"/>
                </a:lnTo>
                <a:lnTo>
                  <a:pt x="2919500" y="685286"/>
                </a:lnTo>
                <a:lnTo>
                  <a:pt x="2898916" y="729700"/>
                </a:lnTo>
                <a:lnTo>
                  <a:pt x="2879589" y="774670"/>
                </a:lnTo>
                <a:lnTo>
                  <a:pt x="2861541" y="820162"/>
                </a:lnTo>
                <a:lnTo>
                  <a:pt x="2844790" y="866144"/>
                </a:lnTo>
                <a:lnTo>
                  <a:pt x="2829360" y="912581"/>
                </a:lnTo>
                <a:lnTo>
                  <a:pt x="2815269" y="959441"/>
                </a:lnTo>
                <a:lnTo>
                  <a:pt x="2802540" y="1006690"/>
                </a:lnTo>
                <a:lnTo>
                  <a:pt x="2791192" y="1054295"/>
                </a:lnTo>
                <a:lnTo>
                  <a:pt x="2781248" y="1102224"/>
                </a:lnTo>
                <a:lnTo>
                  <a:pt x="2772727" y="1150441"/>
                </a:lnTo>
                <a:lnTo>
                  <a:pt x="2765508" y="1199584"/>
                </a:lnTo>
                <a:lnTo>
                  <a:pt x="2759635" y="1248841"/>
                </a:lnTo>
                <a:lnTo>
                  <a:pt x="2755023" y="1298204"/>
                </a:lnTo>
                <a:lnTo>
                  <a:pt x="2751589" y="1347664"/>
                </a:lnTo>
                <a:lnTo>
                  <a:pt x="2749248" y="1397215"/>
                </a:lnTo>
                <a:lnTo>
                  <a:pt x="2747916" y="1446847"/>
                </a:lnTo>
                <a:lnTo>
                  <a:pt x="2747510" y="1496553"/>
                </a:lnTo>
                <a:lnTo>
                  <a:pt x="2747944" y="1546325"/>
                </a:lnTo>
                <a:lnTo>
                  <a:pt x="2749135" y="1596154"/>
                </a:lnTo>
                <a:lnTo>
                  <a:pt x="2750999" y="1646033"/>
                </a:lnTo>
                <a:lnTo>
                  <a:pt x="2753452" y="1695954"/>
                </a:lnTo>
                <a:lnTo>
                  <a:pt x="2756409" y="1745908"/>
                </a:lnTo>
                <a:lnTo>
                  <a:pt x="2759786" y="1795888"/>
                </a:lnTo>
                <a:lnTo>
                  <a:pt x="2763500" y="1845886"/>
                </a:lnTo>
                <a:lnTo>
                  <a:pt x="2767465" y="1895893"/>
                </a:lnTo>
                <a:lnTo>
                  <a:pt x="2771599" y="1945901"/>
                </a:lnTo>
                <a:lnTo>
                  <a:pt x="2780034" y="2045890"/>
                </a:lnTo>
                <a:lnTo>
                  <a:pt x="2784167" y="2095854"/>
                </a:lnTo>
                <a:lnTo>
                  <a:pt x="2788132" y="2145788"/>
                </a:lnTo>
                <a:lnTo>
                  <a:pt x="2791844" y="2195683"/>
                </a:lnTo>
                <a:lnTo>
                  <a:pt x="2795220" y="2245531"/>
                </a:lnTo>
                <a:lnTo>
                  <a:pt x="2798175" y="2295325"/>
                </a:lnTo>
                <a:lnTo>
                  <a:pt x="2800625" y="2345055"/>
                </a:lnTo>
                <a:lnTo>
                  <a:pt x="2802485" y="2394715"/>
                </a:lnTo>
                <a:lnTo>
                  <a:pt x="2803673" y="2444296"/>
                </a:lnTo>
                <a:lnTo>
                  <a:pt x="2804103" y="2493789"/>
                </a:lnTo>
                <a:lnTo>
                  <a:pt x="2803693" y="2543188"/>
                </a:lnTo>
                <a:lnTo>
                  <a:pt x="2802356" y="2592484"/>
                </a:lnTo>
                <a:lnTo>
                  <a:pt x="2800010" y="2641668"/>
                </a:lnTo>
                <a:lnTo>
                  <a:pt x="2796570" y="2690734"/>
                </a:lnTo>
                <a:lnTo>
                  <a:pt x="2791953" y="2739672"/>
                </a:lnTo>
                <a:lnTo>
                  <a:pt x="2786073" y="2788475"/>
                </a:lnTo>
                <a:lnTo>
                  <a:pt x="2778848" y="2837135"/>
                </a:lnTo>
                <a:lnTo>
                  <a:pt x="2770192" y="2885644"/>
                </a:lnTo>
                <a:lnTo>
                  <a:pt x="2760022" y="2933993"/>
                </a:lnTo>
                <a:lnTo>
                  <a:pt x="2748254" y="2982175"/>
                </a:lnTo>
                <a:lnTo>
                  <a:pt x="2734806" y="3030194"/>
                </a:lnTo>
                <a:lnTo>
                  <a:pt x="2719816" y="3077591"/>
                </a:lnTo>
                <a:lnTo>
                  <a:pt x="2703336" y="3124374"/>
                </a:lnTo>
                <a:lnTo>
                  <a:pt x="2685420" y="3170551"/>
                </a:lnTo>
                <a:lnTo>
                  <a:pt x="2666123" y="3216129"/>
                </a:lnTo>
                <a:lnTo>
                  <a:pt x="2645497" y="3261117"/>
                </a:lnTo>
                <a:lnTo>
                  <a:pt x="2623597" y="3305522"/>
                </a:lnTo>
                <a:lnTo>
                  <a:pt x="2600477" y="3349353"/>
                </a:lnTo>
                <a:lnTo>
                  <a:pt x="2576189" y="3392617"/>
                </a:lnTo>
                <a:lnTo>
                  <a:pt x="2550788" y="3435323"/>
                </a:lnTo>
                <a:lnTo>
                  <a:pt x="2524327" y="3477478"/>
                </a:lnTo>
                <a:lnTo>
                  <a:pt x="2496861" y="3519089"/>
                </a:lnTo>
                <a:lnTo>
                  <a:pt x="2468443" y="3560166"/>
                </a:lnTo>
                <a:lnTo>
                  <a:pt x="2439126" y="3600716"/>
                </a:lnTo>
                <a:lnTo>
                  <a:pt x="2408965" y="3640747"/>
                </a:lnTo>
                <a:lnTo>
                  <a:pt x="2378012" y="3680267"/>
                </a:lnTo>
                <a:lnTo>
                  <a:pt x="2346323" y="3719283"/>
                </a:lnTo>
                <a:lnTo>
                  <a:pt x="2313950" y="3757804"/>
                </a:lnTo>
                <a:lnTo>
                  <a:pt x="2280948" y="3795837"/>
                </a:lnTo>
                <a:lnTo>
                  <a:pt x="2247369" y="3833391"/>
                </a:lnTo>
                <a:lnTo>
                  <a:pt x="2213269" y="3870474"/>
                </a:lnTo>
                <a:lnTo>
                  <a:pt x="2178700" y="3907093"/>
                </a:lnTo>
                <a:lnTo>
                  <a:pt x="2143716" y="3943256"/>
                </a:lnTo>
                <a:lnTo>
                  <a:pt x="2108371" y="3978971"/>
                </a:lnTo>
                <a:lnTo>
                  <a:pt x="2072718" y="4014246"/>
                </a:lnTo>
                <a:lnTo>
                  <a:pt x="2036812" y="4049089"/>
                </a:lnTo>
                <a:lnTo>
                  <a:pt x="2000658" y="4083590"/>
                </a:lnTo>
                <a:lnTo>
                  <a:pt x="1964252" y="4117857"/>
                </a:lnTo>
                <a:lnTo>
                  <a:pt x="1890833" y="4185827"/>
                </a:lnTo>
                <a:lnTo>
                  <a:pt x="1594562" y="4455231"/>
                </a:lnTo>
                <a:lnTo>
                  <a:pt x="1521340" y="4523334"/>
                </a:lnTo>
                <a:lnTo>
                  <a:pt x="1485061" y="4557687"/>
                </a:lnTo>
                <a:lnTo>
                  <a:pt x="1449053" y="4592286"/>
                </a:lnTo>
                <a:lnTo>
                  <a:pt x="1413355" y="4627166"/>
                </a:lnTo>
                <a:lnTo>
                  <a:pt x="1378002" y="4662362"/>
                </a:lnTo>
                <a:lnTo>
                  <a:pt x="1343033" y="4697907"/>
                </a:lnTo>
                <a:lnTo>
                  <a:pt x="1308485" y="4733835"/>
                </a:lnTo>
                <a:lnTo>
                  <a:pt x="1274395" y="4770182"/>
                </a:lnTo>
                <a:lnTo>
                  <a:pt x="1240800" y="4806981"/>
                </a:lnTo>
                <a:lnTo>
                  <a:pt x="1207739" y="4844267"/>
                </a:lnTo>
                <a:lnTo>
                  <a:pt x="1175247" y="4882074"/>
                </a:lnTo>
                <a:lnTo>
                  <a:pt x="1143364" y="4920436"/>
                </a:lnTo>
                <a:lnTo>
                  <a:pt x="1112125" y="4959387"/>
                </a:lnTo>
                <a:lnTo>
                  <a:pt x="1081197" y="4999424"/>
                </a:lnTo>
                <a:lnTo>
                  <a:pt x="1051006" y="5039978"/>
                </a:lnTo>
                <a:lnTo>
                  <a:pt x="1021514" y="5081020"/>
                </a:lnTo>
                <a:lnTo>
                  <a:pt x="992683" y="5122521"/>
                </a:lnTo>
                <a:lnTo>
                  <a:pt x="964474" y="5164449"/>
                </a:lnTo>
                <a:lnTo>
                  <a:pt x="936849" y="5206777"/>
                </a:lnTo>
                <a:lnTo>
                  <a:pt x="909769" y="5249475"/>
                </a:lnTo>
                <a:lnTo>
                  <a:pt x="883196" y="5292512"/>
                </a:lnTo>
                <a:lnTo>
                  <a:pt x="857091" y="5335859"/>
                </a:lnTo>
                <a:lnTo>
                  <a:pt x="831415" y="5379488"/>
                </a:lnTo>
                <a:lnTo>
                  <a:pt x="806131" y="5423367"/>
                </a:lnTo>
                <a:lnTo>
                  <a:pt x="781199" y="5467468"/>
                </a:lnTo>
                <a:lnTo>
                  <a:pt x="756582" y="5511761"/>
                </a:lnTo>
                <a:lnTo>
                  <a:pt x="732240" y="5556217"/>
                </a:lnTo>
                <a:lnTo>
                  <a:pt x="708136" y="5600805"/>
                </a:lnTo>
                <a:lnTo>
                  <a:pt x="684230" y="5645497"/>
                </a:lnTo>
                <a:lnTo>
                  <a:pt x="660484" y="5690262"/>
                </a:lnTo>
                <a:lnTo>
                  <a:pt x="590044" y="5824314"/>
                </a:lnTo>
                <a:lnTo>
                  <a:pt x="543670" y="5913289"/>
                </a:lnTo>
                <a:lnTo>
                  <a:pt x="520636" y="5957870"/>
                </a:lnTo>
                <a:lnTo>
                  <a:pt x="497745" y="6002527"/>
                </a:lnTo>
                <a:lnTo>
                  <a:pt x="475031" y="6047273"/>
                </a:lnTo>
                <a:lnTo>
                  <a:pt x="452523" y="6092119"/>
                </a:lnTo>
                <a:lnTo>
                  <a:pt x="430255" y="6137076"/>
                </a:lnTo>
                <a:lnTo>
                  <a:pt x="408256" y="6182155"/>
                </a:lnTo>
                <a:lnTo>
                  <a:pt x="386560" y="6227368"/>
                </a:lnTo>
                <a:lnTo>
                  <a:pt x="365198" y="6272726"/>
                </a:lnTo>
                <a:lnTo>
                  <a:pt x="344200" y="6318241"/>
                </a:lnTo>
                <a:lnTo>
                  <a:pt x="323600" y="6363924"/>
                </a:lnTo>
                <a:lnTo>
                  <a:pt x="303428" y="6409785"/>
                </a:lnTo>
                <a:lnTo>
                  <a:pt x="283717" y="6455838"/>
                </a:lnTo>
                <a:lnTo>
                  <a:pt x="264497" y="6502092"/>
                </a:lnTo>
                <a:lnTo>
                  <a:pt x="245800" y="6548560"/>
                </a:lnTo>
                <a:lnTo>
                  <a:pt x="227658" y="6595252"/>
                </a:lnTo>
                <a:lnTo>
                  <a:pt x="210103" y="6642180"/>
                </a:lnTo>
                <a:lnTo>
                  <a:pt x="193166" y="6689356"/>
                </a:lnTo>
                <a:lnTo>
                  <a:pt x="176729" y="6737240"/>
                </a:lnTo>
                <a:lnTo>
                  <a:pt x="160978" y="6785352"/>
                </a:lnTo>
                <a:lnTo>
                  <a:pt x="145917" y="6833682"/>
                </a:lnTo>
                <a:lnTo>
                  <a:pt x="131544" y="6882221"/>
                </a:lnTo>
                <a:lnTo>
                  <a:pt x="117862" y="6930959"/>
                </a:lnTo>
                <a:lnTo>
                  <a:pt x="104870" y="6979886"/>
                </a:lnTo>
                <a:lnTo>
                  <a:pt x="92572" y="7028991"/>
                </a:lnTo>
                <a:lnTo>
                  <a:pt x="80966" y="7078265"/>
                </a:lnTo>
                <a:lnTo>
                  <a:pt x="70054" y="7127697"/>
                </a:lnTo>
                <a:lnTo>
                  <a:pt x="59838" y="7177279"/>
                </a:lnTo>
                <a:lnTo>
                  <a:pt x="50318" y="7227000"/>
                </a:lnTo>
                <a:lnTo>
                  <a:pt x="41495" y="7276849"/>
                </a:lnTo>
                <a:lnTo>
                  <a:pt x="33369" y="7326818"/>
                </a:lnTo>
                <a:lnTo>
                  <a:pt x="25944" y="7376896"/>
                </a:lnTo>
                <a:lnTo>
                  <a:pt x="19218" y="7427073"/>
                </a:lnTo>
                <a:lnTo>
                  <a:pt x="13193" y="7477339"/>
                </a:lnTo>
                <a:lnTo>
                  <a:pt x="7870" y="7527684"/>
                </a:lnTo>
                <a:lnTo>
                  <a:pt x="3250" y="7578099"/>
                </a:lnTo>
                <a:lnTo>
                  <a:pt x="0" y="7620000"/>
                </a:lnTo>
                <a:lnTo>
                  <a:pt x="7623098" y="7620000"/>
                </a:lnTo>
                <a:lnTo>
                  <a:pt x="7623098" y="0"/>
                </a:lnTo>
                <a:close/>
              </a:path>
            </a:pathLst>
          </a:custGeom>
          <a:solidFill>
            <a:srgbClr val="223D7E">
              <a:alpha val="666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316" name="Google Shape;316;p74"/>
          <p:cNvSpPr/>
          <p:nvPr/>
        </p:nvSpPr>
        <p:spPr>
          <a:xfrm>
            <a:off x="0" y="0"/>
            <a:ext cx="2998775" cy="2417874"/>
          </a:xfrm>
          <a:custGeom>
            <a:rect b="b" l="l" r="r" t="t"/>
            <a:pathLst>
              <a:path extrusionOk="0" h="3582035" w="4164965">
                <a:moveTo>
                  <a:pt x="4164852" y="0"/>
                </a:moveTo>
                <a:lnTo>
                  <a:pt x="0" y="0"/>
                </a:lnTo>
                <a:lnTo>
                  <a:pt x="0" y="3582012"/>
                </a:lnTo>
                <a:lnTo>
                  <a:pt x="3549" y="3579070"/>
                </a:lnTo>
                <a:lnTo>
                  <a:pt x="44213" y="3547461"/>
                </a:lnTo>
                <a:lnTo>
                  <a:pt x="85952" y="3516924"/>
                </a:lnTo>
                <a:lnTo>
                  <a:pt x="128659" y="3487417"/>
                </a:lnTo>
                <a:lnTo>
                  <a:pt x="172226" y="3458901"/>
                </a:lnTo>
                <a:lnTo>
                  <a:pt x="216546" y="3431334"/>
                </a:lnTo>
                <a:lnTo>
                  <a:pt x="261512" y="3404675"/>
                </a:lnTo>
                <a:lnTo>
                  <a:pt x="307016" y="3378885"/>
                </a:lnTo>
                <a:lnTo>
                  <a:pt x="352951" y="3353921"/>
                </a:lnTo>
                <a:lnTo>
                  <a:pt x="399209" y="3329744"/>
                </a:lnTo>
                <a:lnTo>
                  <a:pt x="445682" y="3306313"/>
                </a:lnTo>
                <a:lnTo>
                  <a:pt x="492263" y="3283587"/>
                </a:lnTo>
                <a:lnTo>
                  <a:pt x="538845" y="3261525"/>
                </a:lnTo>
                <a:lnTo>
                  <a:pt x="630976" y="3219283"/>
                </a:lnTo>
                <a:lnTo>
                  <a:pt x="723698" y="3178357"/>
                </a:lnTo>
                <a:lnTo>
                  <a:pt x="816993" y="3138754"/>
                </a:lnTo>
                <a:lnTo>
                  <a:pt x="910842" y="3100482"/>
                </a:lnTo>
                <a:lnTo>
                  <a:pt x="1005225" y="3063547"/>
                </a:lnTo>
                <a:lnTo>
                  <a:pt x="1100123" y="3027956"/>
                </a:lnTo>
                <a:lnTo>
                  <a:pt x="1195517" y="2993718"/>
                </a:lnTo>
                <a:lnTo>
                  <a:pt x="1291388" y="2960840"/>
                </a:lnTo>
                <a:lnTo>
                  <a:pt x="1387717" y="2929328"/>
                </a:lnTo>
                <a:lnTo>
                  <a:pt x="1484484" y="2899191"/>
                </a:lnTo>
                <a:lnTo>
                  <a:pt x="1631624" y="2856109"/>
                </a:lnTo>
                <a:lnTo>
                  <a:pt x="1928871" y="2772414"/>
                </a:lnTo>
                <a:lnTo>
                  <a:pt x="2027494" y="2743197"/>
                </a:lnTo>
                <a:lnTo>
                  <a:pt x="2076560" y="2728013"/>
                </a:lnTo>
                <a:lnTo>
                  <a:pt x="2125416" y="2712346"/>
                </a:lnTo>
                <a:lnTo>
                  <a:pt x="2174025" y="2696125"/>
                </a:lnTo>
                <a:lnTo>
                  <a:pt x="2222353" y="2679276"/>
                </a:lnTo>
                <a:lnTo>
                  <a:pt x="2270365" y="2661726"/>
                </a:lnTo>
                <a:lnTo>
                  <a:pt x="2318024" y="2643401"/>
                </a:lnTo>
                <a:lnTo>
                  <a:pt x="2365295" y="2624230"/>
                </a:lnTo>
                <a:lnTo>
                  <a:pt x="2412144" y="2604137"/>
                </a:lnTo>
                <a:lnTo>
                  <a:pt x="2458534" y="2583051"/>
                </a:lnTo>
                <a:lnTo>
                  <a:pt x="2504430" y="2560898"/>
                </a:lnTo>
                <a:lnTo>
                  <a:pt x="2549797" y="2537605"/>
                </a:lnTo>
                <a:lnTo>
                  <a:pt x="2594600" y="2513099"/>
                </a:lnTo>
                <a:lnTo>
                  <a:pt x="2638803" y="2487307"/>
                </a:lnTo>
                <a:lnTo>
                  <a:pt x="2680923" y="2461091"/>
                </a:lnTo>
                <a:lnTo>
                  <a:pt x="2722219" y="2433743"/>
                </a:lnTo>
                <a:lnTo>
                  <a:pt x="2762692" y="2405298"/>
                </a:lnTo>
                <a:lnTo>
                  <a:pt x="2802345" y="2375788"/>
                </a:lnTo>
                <a:lnTo>
                  <a:pt x="2841181" y="2345247"/>
                </a:lnTo>
                <a:lnTo>
                  <a:pt x="2879202" y="2313708"/>
                </a:lnTo>
                <a:lnTo>
                  <a:pt x="2916411" y="2281204"/>
                </a:lnTo>
                <a:lnTo>
                  <a:pt x="2952810" y="2247769"/>
                </a:lnTo>
                <a:lnTo>
                  <a:pt x="2988402" y="2213436"/>
                </a:lnTo>
                <a:lnTo>
                  <a:pt x="3023190" y="2178238"/>
                </a:lnTo>
                <a:lnTo>
                  <a:pt x="3057175" y="2142208"/>
                </a:lnTo>
                <a:lnTo>
                  <a:pt x="3090362" y="2105380"/>
                </a:lnTo>
                <a:lnTo>
                  <a:pt x="3122751" y="2067787"/>
                </a:lnTo>
                <a:lnTo>
                  <a:pt x="3154346" y="2029463"/>
                </a:lnTo>
                <a:lnTo>
                  <a:pt x="3185150" y="1990439"/>
                </a:lnTo>
                <a:lnTo>
                  <a:pt x="3215164" y="1950751"/>
                </a:lnTo>
                <a:lnTo>
                  <a:pt x="3244392" y="1910431"/>
                </a:lnTo>
                <a:lnTo>
                  <a:pt x="3272836" y="1869512"/>
                </a:lnTo>
                <a:lnTo>
                  <a:pt x="3300498" y="1828027"/>
                </a:lnTo>
                <a:lnTo>
                  <a:pt x="3327381" y="1786011"/>
                </a:lnTo>
                <a:lnTo>
                  <a:pt x="3353488" y="1743495"/>
                </a:lnTo>
                <a:lnTo>
                  <a:pt x="3378822" y="1700514"/>
                </a:lnTo>
                <a:lnTo>
                  <a:pt x="3403384" y="1657101"/>
                </a:lnTo>
                <a:lnTo>
                  <a:pt x="3427177" y="1613289"/>
                </a:lnTo>
                <a:lnTo>
                  <a:pt x="3450204" y="1569111"/>
                </a:lnTo>
                <a:lnTo>
                  <a:pt x="3472468" y="1524600"/>
                </a:lnTo>
                <a:lnTo>
                  <a:pt x="3493970" y="1479791"/>
                </a:lnTo>
                <a:lnTo>
                  <a:pt x="3514924" y="1434327"/>
                </a:lnTo>
                <a:lnTo>
                  <a:pt x="3535234" y="1388590"/>
                </a:lnTo>
                <a:lnTo>
                  <a:pt x="3554961" y="1342605"/>
                </a:lnTo>
                <a:lnTo>
                  <a:pt x="3574166" y="1296398"/>
                </a:lnTo>
                <a:lnTo>
                  <a:pt x="3592912" y="1249995"/>
                </a:lnTo>
                <a:lnTo>
                  <a:pt x="3611259" y="1203423"/>
                </a:lnTo>
                <a:lnTo>
                  <a:pt x="3629269" y="1156706"/>
                </a:lnTo>
                <a:lnTo>
                  <a:pt x="3647003" y="1109872"/>
                </a:lnTo>
                <a:lnTo>
                  <a:pt x="3664522" y="1062946"/>
                </a:lnTo>
                <a:lnTo>
                  <a:pt x="3681887" y="1015953"/>
                </a:lnTo>
                <a:lnTo>
                  <a:pt x="3733677" y="874839"/>
                </a:lnTo>
                <a:lnTo>
                  <a:pt x="3751043" y="827842"/>
                </a:lnTo>
                <a:lnTo>
                  <a:pt x="3768562" y="780908"/>
                </a:lnTo>
                <a:lnTo>
                  <a:pt x="3786295" y="734064"/>
                </a:lnTo>
                <a:lnTo>
                  <a:pt x="3804304" y="687336"/>
                </a:lnTo>
                <a:lnTo>
                  <a:pt x="3822651" y="640749"/>
                </a:lnTo>
                <a:lnTo>
                  <a:pt x="3841396" y="594330"/>
                </a:lnTo>
                <a:lnTo>
                  <a:pt x="3860601" y="548104"/>
                </a:lnTo>
                <a:lnTo>
                  <a:pt x="3880328" y="502097"/>
                </a:lnTo>
                <a:lnTo>
                  <a:pt x="3900637" y="456336"/>
                </a:lnTo>
                <a:lnTo>
                  <a:pt x="3921571" y="410972"/>
                </a:lnTo>
                <a:lnTo>
                  <a:pt x="3943311" y="365827"/>
                </a:lnTo>
                <a:lnTo>
                  <a:pt x="3965879" y="320973"/>
                </a:lnTo>
                <a:lnTo>
                  <a:pt x="3989298" y="276482"/>
                </a:lnTo>
                <a:lnTo>
                  <a:pt x="4013590" y="232426"/>
                </a:lnTo>
                <a:lnTo>
                  <a:pt x="4038777" y="188876"/>
                </a:lnTo>
                <a:lnTo>
                  <a:pt x="4064883" y="145905"/>
                </a:lnTo>
                <a:lnTo>
                  <a:pt x="4091930" y="103584"/>
                </a:lnTo>
                <a:lnTo>
                  <a:pt x="4119941" y="61985"/>
                </a:lnTo>
                <a:lnTo>
                  <a:pt x="4148939" y="21181"/>
                </a:lnTo>
                <a:lnTo>
                  <a:pt x="4164852" y="0"/>
                </a:lnTo>
                <a:close/>
              </a:path>
            </a:pathLst>
          </a:custGeom>
          <a:solidFill>
            <a:srgbClr val="24B484">
              <a:alpha val="745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317" name="Google Shape;317;p74"/>
          <p:cNvSpPr/>
          <p:nvPr/>
        </p:nvSpPr>
        <p:spPr>
          <a:xfrm>
            <a:off x="8493468" y="4582125"/>
            <a:ext cx="429600" cy="402900"/>
          </a:xfrm>
          <a:prstGeom prst="roundRect">
            <a:avLst>
              <a:gd fmla="val 16667" name="adj"/>
            </a:avLst>
          </a:prstGeom>
          <a:solidFill>
            <a:srgbClr val="24B484">
              <a:alpha val="5216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74"/>
          <p:cNvSpPr/>
          <p:nvPr/>
        </p:nvSpPr>
        <p:spPr>
          <a:xfrm>
            <a:off x="8147286" y="4474878"/>
            <a:ext cx="289500" cy="271500"/>
          </a:xfrm>
          <a:prstGeom prst="roundRect">
            <a:avLst>
              <a:gd fmla="val 16667" name="adj"/>
            </a:avLst>
          </a:prstGeom>
          <a:solidFill>
            <a:srgbClr val="223D7E">
              <a:alpha val="4667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19" name="Google Shape;319;p74"/>
          <p:cNvSpPr/>
          <p:nvPr/>
        </p:nvSpPr>
        <p:spPr>
          <a:xfrm>
            <a:off x="8493468" y="4372989"/>
            <a:ext cx="155400" cy="145800"/>
          </a:xfrm>
          <a:prstGeom prst="roundRect">
            <a:avLst>
              <a:gd fmla="val 16667" name="adj"/>
            </a:avLst>
          </a:prstGeom>
          <a:solidFill>
            <a:srgbClr val="24B484">
              <a:alpha val="5216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p:cSld name="TITLE_AND_BODY_1_1">
    <p:bg>
      <p:bgPr>
        <a:blipFill>
          <a:blip r:embed="rId2">
            <a:alphaModFix/>
          </a:blip>
          <a:stretch>
            <a:fillRect/>
          </a:stretch>
        </a:blipFill>
      </p:bgPr>
    </p:bg>
    <p:spTree>
      <p:nvGrpSpPr>
        <p:cNvPr id="320" name="Shape 320"/>
        <p:cNvGrpSpPr/>
        <p:nvPr/>
      </p:nvGrpSpPr>
      <p:grpSpPr>
        <a:xfrm>
          <a:off x="0" y="0"/>
          <a:ext cx="0" cy="0"/>
          <a:chOff x="0" y="0"/>
          <a:chExt cx="0" cy="0"/>
        </a:xfrm>
      </p:grpSpPr>
      <p:sp>
        <p:nvSpPr>
          <p:cNvPr id="321" name="Google Shape;321;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1" showMasterSp="0">
  <p:cSld name="OBJECT_2_1">
    <p:bg>
      <p:bgPr>
        <a:blipFill>
          <a:blip r:embed="rId2">
            <a:alphaModFix/>
          </a:blip>
          <a:stretch>
            <a:fillRect/>
          </a:stretch>
        </a:blipFill>
      </p:bgPr>
    </p:bg>
    <p:spTree>
      <p:nvGrpSpPr>
        <p:cNvPr id="322" name="Shape 322"/>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3" name="Shape 323"/>
        <p:cNvGrpSpPr/>
        <p:nvPr/>
      </p:nvGrpSpPr>
      <p:grpSpPr>
        <a:xfrm>
          <a:off x="0" y="0"/>
          <a:ext cx="0" cy="0"/>
          <a:chOff x="0" y="0"/>
          <a:chExt cx="0" cy="0"/>
        </a:xfrm>
      </p:grpSpPr>
      <p:sp>
        <p:nvSpPr>
          <p:cNvPr id="324" name="Google Shape;324;p7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325" name="Google Shape;325;p7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6" name="Google Shape;326;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5">
  <p:cSld name="CUSTOM_4_1_7">
    <p:spTree>
      <p:nvGrpSpPr>
        <p:cNvPr id="327" name="Shape 327"/>
        <p:cNvGrpSpPr/>
        <p:nvPr/>
      </p:nvGrpSpPr>
      <p:grpSpPr>
        <a:xfrm>
          <a:off x="0" y="0"/>
          <a:ext cx="0" cy="0"/>
          <a:chOff x="0" y="0"/>
          <a:chExt cx="0" cy="0"/>
        </a:xfrm>
      </p:grpSpPr>
      <p:pic>
        <p:nvPicPr>
          <p:cNvPr id="328" name="Google Shape;328;p78"/>
          <p:cNvPicPr preferRelativeResize="0"/>
          <p:nvPr/>
        </p:nvPicPr>
        <p:blipFill rotWithShape="1">
          <a:blip r:embed="rId2">
            <a:alphaModFix/>
          </a:blip>
          <a:srcRect b="0" l="0" r="0" t="0"/>
          <a:stretch/>
        </p:blipFill>
        <p:spPr>
          <a:xfrm>
            <a:off x="0" y="0"/>
            <a:ext cx="2025882" cy="1749524"/>
          </a:xfrm>
          <a:prstGeom prst="rect">
            <a:avLst/>
          </a:prstGeom>
          <a:noFill/>
          <a:ln>
            <a:noFill/>
          </a:ln>
        </p:spPr>
      </p:pic>
      <p:pic>
        <p:nvPicPr>
          <p:cNvPr id="329" name="Google Shape;329;p78"/>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330" name="Google Shape;330;p78"/>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78"/>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32" name="Google Shape;332;p78"/>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2">
  <p:cSld name="CUSTOM_13">
    <p:spTree>
      <p:nvGrpSpPr>
        <p:cNvPr id="333" name="Shape 333"/>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 Slide_8">
    <p:spTree>
      <p:nvGrpSpPr>
        <p:cNvPr id="334" name="Shape 334"/>
        <p:cNvGrpSpPr/>
        <p:nvPr/>
      </p:nvGrpSpPr>
      <p:grpSpPr>
        <a:xfrm>
          <a:off x="0" y="0"/>
          <a:ext cx="0" cy="0"/>
          <a:chOff x="0" y="0"/>
          <a:chExt cx="0" cy="0"/>
        </a:xfrm>
      </p:grpSpPr>
      <p:pic>
        <p:nvPicPr>
          <p:cNvPr id="335" name="Google Shape;335;p80"/>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336" name="Google Shape;336;p80"/>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337" name="Google Shape;337;p80"/>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80"/>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39" name="Google Shape;339;p80"/>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 Slide_9">
    <p:spTree>
      <p:nvGrpSpPr>
        <p:cNvPr id="340" name="Shape 340"/>
        <p:cNvGrpSpPr/>
        <p:nvPr/>
      </p:nvGrpSpPr>
      <p:grpSpPr>
        <a:xfrm>
          <a:off x="0" y="0"/>
          <a:ext cx="0" cy="0"/>
          <a:chOff x="0" y="0"/>
          <a:chExt cx="0" cy="0"/>
        </a:xfrm>
      </p:grpSpPr>
      <p:pic>
        <p:nvPicPr>
          <p:cNvPr id="341" name="Google Shape;341;p81"/>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342" name="Google Shape;342;p81"/>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343" name="Google Shape;343;p81"/>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81"/>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45" name="Google Shape;345;p81"/>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8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2">
  <p:cSld name="TITLE_AND_BODY_1_2">
    <p:bg>
      <p:bgPr>
        <a:blipFill>
          <a:blip r:embed="rId2">
            <a:alphaModFix/>
          </a:blip>
          <a:stretch>
            <a:fillRect/>
          </a:stretch>
        </a:blipFill>
      </p:bgPr>
    </p:bg>
    <p:spTree>
      <p:nvGrpSpPr>
        <p:cNvPr id="347" name="Shape 347"/>
        <p:cNvGrpSpPr/>
        <p:nvPr/>
      </p:nvGrpSpPr>
      <p:grpSpPr>
        <a:xfrm>
          <a:off x="0" y="0"/>
          <a:ext cx="0" cy="0"/>
          <a:chOff x="0" y="0"/>
          <a:chExt cx="0" cy="0"/>
        </a:xfrm>
      </p:grpSpPr>
      <p:sp>
        <p:nvSpPr>
          <p:cNvPr id="348" name="Google Shape;348;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3">
  <p:cSld name="TITLE_AND_BODY_1_3">
    <p:bg>
      <p:bgPr>
        <a:blipFill>
          <a:blip r:embed="rId2">
            <a:alphaModFix/>
          </a:blip>
          <a:stretch>
            <a:fillRect/>
          </a:stretch>
        </a:blipFill>
      </p:bgPr>
    </p:bg>
    <p:spTree>
      <p:nvGrpSpPr>
        <p:cNvPr id="349" name="Shape 349"/>
        <p:cNvGrpSpPr/>
        <p:nvPr/>
      </p:nvGrpSpPr>
      <p:grpSpPr>
        <a:xfrm>
          <a:off x="0" y="0"/>
          <a:ext cx="0" cy="0"/>
          <a:chOff x="0" y="0"/>
          <a:chExt cx="0" cy="0"/>
        </a:xfrm>
      </p:grpSpPr>
      <p:sp>
        <p:nvSpPr>
          <p:cNvPr id="350" name="Google Shape;350;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1" name="Shape 351"/>
        <p:cNvGrpSpPr/>
        <p:nvPr/>
      </p:nvGrpSpPr>
      <p:grpSpPr>
        <a:xfrm>
          <a:off x="0" y="0"/>
          <a:ext cx="0" cy="0"/>
          <a:chOff x="0" y="0"/>
          <a:chExt cx="0" cy="0"/>
        </a:xfrm>
      </p:grpSpPr>
      <p:sp>
        <p:nvSpPr>
          <p:cNvPr id="352" name="Google Shape;352;p84"/>
          <p:cNvSpPr txBox="1"/>
          <p:nvPr>
            <p:ph type="title"/>
          </p:nvPr>
        </p:nvSpPr>
        <p:spPr>
          <a:xfrm>
            <a:off x="1698763" y="1345745"/>
            <a:ext cx="5746500" cy="449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2800"/>
              <a:buNone/>
              <a:defRPr b="0" i="0" sz="1500" u="none" cap="none" strike="noStrike">
                <a:solidFill>
                  <a:srgbClr val="223D7E"/>
                </a:solidFill>
                <a:latin typeface="Arial Black"/>
                <a:ea typeface="Arial Black"/>
                <a:cs typeface="Arial Black"/>
                <a:sym typeface="Arial Black"/>
              </a:defRPr>
            </a:lvl1pPr>
            <a:lvl2pPr lvl="1" rtl="0" algn="l">
              <a:lnSpc>
                <a:spcPct val="100000"/>
              </a:lnSpc>
              <a:spcBef>
                <a:spcPts val="0"/>
              </a:spcBef>
              <a:spcAft>
                <a:spcPts val="0"/>
              </a:spcAft>
              <a:buSzPts val="2800"/>
              <a:buNone/>
              <a:defRPr sz="1300"/>
            </a:lvl2pPr>
            <a:lvl3pPr lvl="2" rtl="0" algn="l">
              <a:lnSpc>
                <a:spcPct val="100000"/>
              </a:lnSpc>
              <a:spcBef>
                <a:spcPts val="0"/>
              </a:spcBef>
              <a:spcAft>
                <a:spcPts val="0"/>
              </a:spcAft>
              <a:buSzPts val="2800"/>
              <a:buNone/>
              <a:defRPr sz="1300"/>
            </a:lvl3pPr>
            <a:lvl4pPr lvl="3" rtl="0" algn="l">
              <a:lnSpc>
                <a:spcPct val="100000"/>
              </a:lnSpc>
              <a:spcBef>
                <a:spcPts val="0"/>
              </a:spcBef>
              <a:spcAft>
                <a:spcPts val="0"/>
              </a:spcAft>
              <a:buSzPts val="2800"/>
              <a:buNone/>
              <a:defRPr sz="1300"/>
            </a:lvl4pPr>
            <a:lvl5pPr lvl="4" rtl="0" algn="l">
              <a:lnSpc>
                <a:spcPct val="100000"/>
              </a:lnSpc>
              <a:spcBef>
                <a:spcPts val="0"/>
              </a:spcBef>
              <a:spcAft>
                <a:spcPts val="0"/>
              </a:spcAft>
              <a:buSzPts val="2800"/>
              <a:buNone/>
              <a:defRPr sz="1300"/>
            </a:lvl5pPr>
            <a:lvl6pPr lvl="5" rtl="0" algn="l">
              <a:lnSpc>
                <a:spcPct val="100000"/>
              </a:lnSpc>
              <a:spcBef>
                <a:spcPts val="0"/>
              </a:spcBef>
              <a:spcAft>
                <a:spcPts val="0"/>
              </a:spcAft>
              <a:buSzPts val="2800"/>
              <a:buNone/>
              <a:defRPr sz="1300"/>
            </a:lvl6pPr>
            <a:lvl7pPr lvl="6" rtl="0" algn="l">
              <a:lnSpc>
                <a:spcPct val="100000"/>
              </a:lnSpc>
              <a:spcBef>
                <a:spcPts val="0"/>
              </a:spcBef>
              <a:spcAft>
                <a:spcPts val="0"/>
              </a:spcAft>
              <a:buSzPts val="2800"/>
              <a:buNone/>
              <a:defRPr sz="1300"/>
            </a:lvl7pPr>
            <a:lvl8pPr lvl="7" rtl="0" algn="l">
              <a:lnSpc>
                <a:spcPct val="100000"/>
              </a:lnSpc>
              <a:spcBef>
                <a:spcPts val="0"/>
              </a:spcBef>
              <a:spcAft>
                <a:spcPts val="0"/>
              </a:spcAft>
              <a:buSzPts val="2800"/>
              <a:buNone/>
              <a:defRPr sz="1300"/>
            </a:lvl8pPr>
            <a:lvl9pPr lvl="8" rtl="0" algn="l">
              <a:lnSpc>
                <a:spcPct val="100000"/>
              </a:lnSpc>
              <a:spcBef>
                <a:spcPts val="0"/>
              </a:spcBef>
              <a:spcAft>
                <a:spcPts val="0"/>
              </a:spcAft>
              <a:buSzPts val="2800"/>
              <a:buNone/>
              <a:defRPr sz="1300"/>
            </a:lvl9pPr>
          </a:lstStyle>
          <a:p/>
        </p:txBody>
      </p:sp>
      <p:sp>
        <p:nvSpPr>
          <p:cNvPr id="353" name="Google Shape;353;p84"/>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9pPr>
          </a:lstStyle>
          <a:p/>
        </p:txBody>
      </p:sp>
      <p:sp>
        <p:nvSpPr>
          <p:cNvPr id="354" name="Google Shape;354;p84"/>
          <p:cNvSpPr txBox="1"/>
          <p:nvPr>
            <p:ph idx="10" type="dt"/>
          </p:nvPr>
        </p:nvSpPr>
        <p:spPr>
          <a:xfrm>
            <a:off x="457200" y="4783455"/>
            <a:ext cx="21033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00" u="none" cap="none" strike="noStrike">
                <a:solidFill>
                  <a:srgbClr val="000000"/>
                </a:solidFill>
                <a:latin typeface="Arial"/>
                <a:ea typeface="Arial"/>
                <a:cs typeface="Arial"/>
                <a:sym typeface="Arial"/>
              </a:defRPr>
            </a:lvl9pPr>
          </a:lstStyle>
          <a:p/>
        </p:txBody>
      </p:sp>
      <p:sp>
        <p:nvSpPr>
          <p:cNvPr id="355" name="Google Shape;355;p84"/>
          <p:cNvSpPr txBox="1"/>
          <p:nvPr>
            <p:ph idx="12" type="sldNum"/>
          </p:nvPr>
        </p:nvSpPr>
        <p:spPr>
          <a:xfrm>
            <a:off x="6583680" y="4783455"/>
            <a:ext cx="21033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 branding 1">
  <p:cSld name="CUSTOM_14">
    <p:spTree>
      <p:nvGrpSpPr>
        <p:cNvPr id="356" name="Shape 356"/>
        <p:cNvGrpSpPr/>
        <p:nvPr/>
      </p:nvGrpSpPr>
      <p:grpSpPr>
        <a:xfrm>
          <a:off x="0" y="0"/>
          <a:ext cx="0" cy="0"/>
          <a:chOff x="0" y="0"/>
          <a:chExt cx="0" cy="0"/>
        </a:xfrm>
      </p:grpSpPr>
      <p:sp>
        <p:nvSpPr>
          <p:cNvPr id="357" name="Google Shape;357;p85"/>
          <p:cNvSpPr txBox="1"/>
          <p:nvPr/>
        </p:nvSpPr>
        <p:spPr>
          <a:xfrm>
            <a:off x="7259100" y="4748011"/>
            <a:ext cx="1580100" cy="155400"/>
          </a:xfrm>
          <a:prstGeom prst="rect">
            <a:avLst/>
          </a:prstGeom>
          <a:noFill/>
          <a:ln>
            <a:noFill/>
          </a:ln>
        </p:spPr>
        <p:txBody>
          <a:bodyPr anchorCtr="0" anchor="b" bIns="0" lIns="0" spcFirstLastPara="1" rIns="0" wrap="square" tIns="0">
            <a:noAutofit/>
          </a:bodyPr>
          <a:lstStyle/>
          <a:p>
            <a:pPr indent="0" lvl="1" marL="0" marR="0" rtl="0" algn="r">
              <a:lnSpc>
                <a:spcPct val="100000"/>
              </a:lnSpc>
              <a:spcBef>
                <a:spcPts val="0"/>
              </a:spcBef>
              <a:spcAft>
                <a:spcPts val="0"/>
              </a:spcAft>
              <a:buClr>
                <a:srgbClr val="000000"/>
              </a:buClr>
              <a:buSzPts val="600"/>
              <a:buFont typeface="Arial"/>
              <a:buNone/>
            </a:pPr>
            <a:r>
              <a:rPr b="0" i="0" lang="en" sz="600" u="none" cap="none" strike="noStrike">
                <a:solidFill>
                  <a:srgbClr val="B7B7B7"/>
                </a:solidFill>
                <a:latin typeface="Roboto"/>
                <a:ea typeface="Roboto"/>
                <a:cs typeface="Roboto"/>
                <a:sym typeface="Roboto"/>
              </a:rPr>
              <a:t>Confidential &amp; Proprietary</a:t>
            </a:r>
            <a:endParaRPr b="0" i="0" sz="600" u="none" cap="none" strike="noStrike">
              <a:solidFill>
                <a:srgbClr val="B7B7B7"/>
              </a:solidFill>
              <a:latin typeface="Roboto"/>
              <a:ea typeface="Roboto"/>
              <a:cs typeface="Roboto"/>
              <a:sym typeface="Roboto"/>
            </a:endParaRPr>
          </a:p>
        </p:txBody>
      </p:sp>
      <p:grpSp>
        <p:nvGrpSpPr>
          <p:cNvPr id="358" name="Google Shape;358;p85"/>
          <p:cNvGrpSpPr/>
          <p:nvPr/>
        </p:nvGrpSpPr>
        <p:grpSpPr>
          <a:xfrm>
            <a:off x="386711" y="5114334"/>
            <a:ext cx="1796788" cy="33676"/>
            <a:chOff x="2031822" y="2229250"/>
            <a:chExt cx="2193612" cy="39900"/>
          </a:xfrm>
        </p:grpSpPr>
        <p:sp>
          <p:nvSpPr>
            <p:cNvPr id="359" name="Google Shape;359;p85"/>
            <p:cNvSpPr/>
            <p:nvPr/>
          </p:nvSpPr>
          <p:spPr>
            <a:xfrm>
              <a:off x="2031822" y="2229250"/>
              <a:ext cx="548400" cy="39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85"/>
            <p:cNvSpPr/>
            <p:nvPr/>
          </p:nvSpPr>
          <p:spPr>
            <a:xfrm>
              <a:off x="2580226" y="2229250"/>
              <a:ext cx="548400" cy="39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85"/>
            <p:cNvSpPr/>
            <p:nvPr/>
          </p:nvSpPr>
          <p:spPr>
            <a:xfrm>
              <a:off x="3677034" y="2229250"/>
              <a:ext cx="548400" cy="39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85"/>
            <p:cNvSpPr/>
            <p:nvPr/>
          </p:nvSpPr>
          <p:spPr>
            <a:xfrm>
              <a:off x="3128621" y="2229250"/>
              <a:ext cx="548400" cy="39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63" name="Google Shape;363;p85"/>
          <p:cNvPicPr preferRelativeResize="0"/>
          <p:nvPr/>
        </p:nvPicPr>
        <p:blipFill rotWithShape="1">
          <a:blip r:embed="rId2">
            <a:alphaModFix/>
          </a:blip>
          <a:srcRect b="0" l="0" r="0" t="0"/>
          <a:stretch/>
        </p:blipFill>
        <p:spPr>
          <a:xfrm>
            <a:off x="386625" y="4747950"/>
            <a:ext cx="868051" cy="155525"/>
          </a:xfrm>
          <a:prstGeom prst="rect">
            <a:avLst/>
          </a:prstGeom>
          <a:noFill/>
          <a:ln>
            <a:noFill/>
          </a:ln>
        </p:spPr>
      </p:pic>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1">
  <p:cSld name="TITLE_AND_BODY_2_1">
    <p:bg>
      <p:bgPr>
        <a:blipFill>
          <a:blip r:embed="rId2">
            <a:alphaModFix/>
          </a:blip>
          <a:stretch>
            <a:fillRect/>
          </a:stretch>
        </a:blipFill>
      </p:bgPr>
    </p:bg>
    <p:spTree>
      <p:nvGrpSpPr>
        <p:cNvPr id="364" name="Shape 364"/>
        <p:cNvGrpSpPr/>
        <p:nvPr/>
      </p:nvGrpSpPr>
      <p:grpSpPr>
        <a:xfrm>
          <a:off x="0" y="0"/>
          <a:ext cx="0" cy="0"/>
          <a:chOff x="0" y="0"/>
          <a:chExt cx="0" cy="0"/>
        </a:xfrm>
      </p:grpSpPr>
      <p:sp>
        <p:nvSpPr>
          <p:cNvPr id="365" name="Google Shape;365;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Title and body 1">
  <p:cSld name="TITLE_AND_BODY_2_2">
    <p:bg>
      <p:bgPr>
        <a:blipFill>
          <a:blip r:embed="rId2">
            <a:alphaModFix/>
          </a:blip>
          <a:stretch>
            <a:fillRect/>
          </a:stretch>
        </a:blipFill>
      </p:bgPr>
    </p:bg>
    <p:spTree>
      <p:nvGrpSpPr>
        <p:cNvPr id="366" name="Shape 366"/>
        <p:cNvGrpSpPr/>
        <p:nvPr/>
      </p:nvGrpSpPr>
      <p:grpSpPr>
        <a:xfrm>
          <a:off x="0" y="0"/>
          <a:ext cx="0" cy="0"/>
          <a:chOff x="0" y="0"/>
          <a:chExt cx="0" cy="0"/>
        </a:xfrm>
      </p:grpSpPr>
      <p:sp>
        <p:nvSpPr>
          <p:cNvPr id="367" name="Google Shape;367;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_3">
  <p:cSld name="TITLE_AND_BODY_2_3">
    <p:bg>
      <p:bgPr>
        <a:blipFill>
          <a:blip r:embed="rId2">
            <a:alphaModFix/>
          </a:blip>
          <a:stretch>
            <a:fillRect/>
          </a:stretch>
        </a:blipFill>
      </p:bgPr>
    </p:bg>
    <p:spTree>
      <p:nvGrpSpPr>
        <p:cNvPr id="368" name="Shape 368"/>
        <p:cNvGrpSpPr/>
        <p:nvPr/>
      </p:nvGrpSpPr>
      <p:grpSpPr>
        <a:xfrm>
          <a:off x="0" y="0"/>
          <a:ext cx="0" cy="0"/>
          <a:chOff x="0" y="0"/>
          <a:chExt cx="0" cy="0"/>
        </a:xfrm>
      </p:grpSpPr>
      <p:sp>
        <p:nvSpPr>
          <p:cNvPr id="369" name="Google Shape;369;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_4">
  <p:cSld name="TITLE_AND_BODY_2_4">
    <p:bg>
      <p:bgPr>
        <a:blipFill>
          <a:blip r:embed="rId2">
            <a:alphaModFix/>
          </a:blip>
          <a:stretch>
            <a:fillRect/>
          </a:stretch>
        </a:blipFill>
      </p:bgPr>
    </p:bg>
    <p:spTree>
      <p:nvGrpSpPr>
        <p:cNvPr id="370" name="Shape 370"/>
        <p:cNvGrpSpPr/>
        <p:nvPr/>
      </p:nvGrpSpPr>
      <p:grpSpPr>
        <a:xfrm>
          <a:off x="0" y="0"/>
          <a:ext cx="0" cy="0"/>
          <a:chOff x="0" y="0"/>
          <a:chExt cx="0" cy="0"/>
        </a:xfrm>
      </p:grpSpPr>
      <p:sp>
        <p:nvSpPr>
          <p:cNvPr id="371" name="Google Shape;371;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5">
  <p:cSld name="Two Content_9">
    <p:spTree>
      <p:nvGrpSpPr>
        <p:cNvPr id="372" name="Shape 372"/>
        <p:cNvGrpSpPr/>
        <p:nvPr/>
      </p:nvGrpSpPr>
      <p:grpSpPr>
        <a:xfrm>
          <a:off x="0" y="0"/>
          <a:ext cx="0" cy="0"/>
          <a:chOff x="0" y="0"/>
          <a:chExt cx="0" cy="0"/>
        </a:xfrm>
      </p:grpSpPr>
      <p:pic>
        <p:nvPicPr>
          <p:cNvPr id="373" name="Google Shape;373;p90"/>
          <p:cNvPicPr preferRelativeResize="0"/>
          <p:nvPr/>
        </p:nvPicPr>
        <p:blipFill rotWithShape="1">
          <a:blip r:embed="rId2">
            <a:alphaModFix/>
          </a:blip>
          <a:srcRect b="0" l="0" r="0" t="0"/>
          <a:stretch/>
        </p:blipFill>
        <p:spPr>
          <a:xfrm>
            <a:off x="-26136" y="-34273"/>
            <a:ext cx="2163461" cy="2101085"/>
          </a:xfrm>
          <a:prstGeom prst="rect">
            <a:avLst/>
          </a:prstGeom>
          <a:noFill/>
          <a:ln>
            <a:noFill/>
          </a:ln>
        </p:spPr>
      </p:pic>
      <p:pic>
        <p:nvPicPr>
          <p:cNvPr id="374" name="Google Shape;374;p90"/>
          <p:cNvPicPr preferRelativeResize="0"/>
          <p:nvPr/>
        </p:nvPicPr>
        <p:blipFill rotWithShape="1">
          <a:blip r:embed="rId3">
            <a:alphaModFix/>
          </a:blip>
          <a:srcRect b="0" l="0" r="0" t="0"/>
          <a:stretch/>
        </p:blipFill>
        <p:spPr>
          <a:xfrm>
            <a:off x="6980535" y="3393969"/>
            <a:ext cx="2163459" cy="1749532"/>
          </a:xfrm>
          <a:prstGeom prst="rect">
            <a:avLst/>
          </a:prstGeom>
          <a:noFill/>
          <a:ln>
            <a:noFill/>
          </a:ln>
        </p:spPr>
      </p:pic>
      <p:sp>
        <p:nvSpPr>
          <p:cNvPr id="375" name="Google Shape;375;p90"/>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90"/>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77" name="Google Shape;377;p90"/>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8" name="Google Shape;378;p90"/>
          <p:cNvPicPr preferRelativeResize="0"/>
          <p:nvPr/>
        </p:nvPicPr>
        <p:blipFill rotWithShape="1">
          <a:blip r:embed="rId4">
            <a:alphaModFix/>
          </a:blip>
          <a:srcRect b="0" l="0" r="0" t="0"/>
          <a:stretch/>
        </p:blipFill>
        <p:spPr>
          <a:xfrm>
            <a:off x="6526416" y="-34273"/>
            <a:ext cx="2617584" cy="2101088"/>
          </a:xfrm>
          <a:prstGeom prst="rect">
            <a:avLst/>
          </a:prstGeom>
          <a:noFill/>
          <a:ln>
            <a:noFill/>
          </a:ln>
        </p:spPr>
      </p:pic>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_5">
  <p:cSld name="TITLE_AND_BODY_2_5">
    <p:bg>
      <p:bgPr>
        <a:blipFill>
          <a:blip r:embed="rId2">
            <a:alphaModFix/>
          </a:blip>
          <a:stretch>
            <a:fillRect/>
          </a:stretch>
        </a:blipFill>
      </p:bgPr>
    </p:bg>
    <p:spTree>
      <p:nvGrpSpPr>
        <p:cNvPr id="379" name="Shape 379"/>
        <p:cNvGrpSpPr/>
        <p:nvPr/>
      </p:nvGrpSpPr>
      <p:grpSpPr>
        <a:xfrm>
          <a:off x="0" y="0"/>
          <a:ext cx="0" cy="0"/>
          <a:chOff x="0" y="0"/>
          <a:chExt cx="0" cy="0"/>
        </a:xfrm>
      </p:grpSpPr>
      <p:sp>
        <p:nvSpPr>
          <p:cNvPr id="380" name="Google Shape;380;p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6">
  <p:cSld name="CUSTOM_4_1_8">
    <p:spTree>
      <p:nvGrpSpPr>
        <p:cNvPr id="381" name="Shape 381"/>
        <p:cNvGrpSpPr/>
        <p:nvPr/>
      </p:nvGrpSpPr>
      <p:grpSpPr>
        <a:xfrm>
          <a:off x="0" y="0"/>
          <a:ext cx="0" cy="0"/>
          <a:chOff x="0" y="0"/>
          <a:chExt cx="0" cy="0"/>
        </a:xfrm>
      </p:grpSpPr>
      <p:pic>
        <p:nvPicPr>
          <p:cNvPr id="382" name="Google Shape;382;p92"/>
          <p:cNvPicPr preferRelativeResize="0"/>
          <p:nvPr/>
        </p:nvPicPr>
        <p:blipFill rotWithShape="1">
          <a:blip r:embed="rId2">
            <a:alphaModFix/>
          </a:blip>
          <a:srcRect b="0" l="0" r="0" t="0"/>
          <a:stretch/>
        </p:blipFill>
        <p:spPr>
          <a:xfrm>
            <a:off x="0" y="0"/>
            <a:ext cx="2025882" cy="1749524"/>
          </a:xfrm>
          <a:prstGeom prst="rect">
            <a:avLst/>
          </a:prstGeom>
          <a:noFill/>
          <a:ln>
            <a:noFill/>
          </a:ln>
        </p:spPr>
      </p:pic>
      <p:pic>
        <p:nvPicPr>
          <p:cNvPr id="383" name="Google Shape;383;p92"/>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384" name="Google Shape;384;p92"/>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92"/>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86" name="Google Shape;386;p92"/>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7">
  <p:cSld name="CUSTOM_4_1_9">
    <p:spTree>
      <p:nvGrpSpPr>
        <p:cNvPr id="387" name="Shape 387"/>
        <p:cNvGrpSpPr/>
        <p:nvPr/>
      </p:nvGrpSpPr>
      <p:grpSpPr>
        <a:xfrm>
          <a:off x="0" y="0"/>
          <a:ext cx="0" cy="0"/>
          <a:chOff x="0" y="0"/>
          <a:chExt cx="0" cy="0"/>
        </a:xfrm>
      </p:grpSpPr>
      <p:pic>
        <p:nvPicPr>
          <p:cNvPr id="388" name="Google Shape;388;p93"/>
          <p:cNvPicPr preferRelativeResize="0"/>
          <p:nvPr/>
        </p:nvPicPr>
        <p:blipFill rotWithShape="1">
          <a:blip r:embed="rId2">
            <a:alphaModFix/>
          </a:blip>
          <a:srcRect b="0" l="0" r="0" t="0"/>
          <a:stretch/>
        </p:blipFill>
        <p:spPr>
          <a:xfrm>
            <a:off x="0" y="0"/>
            <a:ext cx="2025882" cy="1749524"/>
          </a:xfrm>
          <a:prstGeom prst="rect">
            <a:avLst/>
          </a:prstGeom>
          <a:noFill/>
          <a:ln>
            <a:noFill/>
          </a:ln>
        </p:spPr>
      </p:pic>
      <p:pic>
        <p:nvPicPr>
          <p:cNvPr id="389" name="Google Shape;389;p93"/>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390" name="Google Shape;390;p93"/>
          <p:cNvSpPr/>
          <p:nvPr/>
        </p:nvSpPr>
        <p:spPr>
          <a:xfrm>
            <a:off x="8493468" y="4572489"/>
            <a:ext cx="429600" cy="402900"/>
          </a:xfrm>
          <a:prstGeom prst="roundRect">
            <a:avLst>
              <a:gd fmla="val 16667" name="adj"/>
            </a:avLst>
          </a:prstGeom>
          <a:solidFill>
            <a:srgbClr val="24B484">
              <a:alpha val="1333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93"/>
          <p:cNvSpPr/>
          <p:nvPr/>
        </p:nvSpPr>
        <p:spPr>
          <a:xfrm>
            <a:off x="8147286" y="4474878"/>
            <a:ext cx="289500" cy="271500"/>
          </a:xfrm>
          <a:prstGeom prst="roundRect">
            <a:avLst>
              <a:gd fmla="val 16667" name="adj"/>
            </a:avLst>
          </a:prstGeom>
          <a:solidFill>
            <a:srgbClr val="223D7E">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92" name="Google Shape;392;p93"/>
          <p:cNvSpPr/>
          <p:nvPr/>
        </p:nvSpPr>
        <p:spPr>
          <a:xfrm>
            <a:off x="8493468" y="4372989"/>
            <a:ext cx="155400" cy="145800"/>
          </a:xfrm>
          <a:prstGeom prst="roundRect">
            <a:avLst>
              <a:gd fmla="val 16667" name="adj"/>
            </a:avLst>
          </a:prstGeom>
          <a:solidFill>
            <a:srgbClr val="24B484">
              <a:alpha val="12549"/>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 Slide_10">
    <p:spTree>
      <p:nvGrpSpPr>
        <p:cNvPr id="393" name="Shape 393"/>
        <p:cNvGrpSpPr/>
        <p:nvPr/>
      </p:nvGrpSpPr>
      <p:grpSpPr>
        <a:xfrm>
          <a:off x="0" y="0"/>
          <a:ext cx="0" cy="0"/>
          <a:chOff x="0" y="0"/>
          <a:chExt cx="0" cy="0"/>
        </a:xfrm>
      </p:grpSpPr>
      <p:pic>
        <p:nvPicPr>
          <p:cNvPr id="394" name="Google Shape;394;p94"/>
          <p:cNvPicPr preferRelativeResize="0"/>
          <p:nvPr/>
        </p:nvPicPr>
        <p:blipFill rotWithShape="1">
          <a:blip r:embed="rId2">
            <a:alphaModFix/>
          </a:blip>
          <a:srcRect b="0" l="0" r="0" t="0"/>
          <a:stretch/>
        </p:blipFill>
        <p:spPr>
          <a:xfrm>
            <a:off x="0" y="0"/>
            <a:ext cx="2648583" cy="2287287"/>
          </a:xfrm>
          <a:prstGeom prst="rect">
            <a:avLst/>
          </a:prstGeom>
          <a:noFill/>
          <a:ln>
            <a:noFill/>
          </a:ln>
        </p:spPr>
      </p:pic>
      <p:pic>
        <p:nvPicPr>
          <p:cNvPr id="395" name="Google Shape;395;p94"/>
          <p:cNvPicPr preferRelativeResize="0"/>
          <p:nvPr/>
        </p:nvPicPr>
        <p:blipFill rotWithShape="1">
          <a:blip r:embed="rId3">
            <a:alphaModFix/>
          </a:blip>
          <a:srcRect b="0" l="0" r="0" t="0"/>
          <a:stretch/>
        </p:blipFill>
        <p:spPr>
          <a:xfrm>
            <a:off x="6988710" y="3393969"/>
            <a:ext cx="2163459" cy="1749532"/>
          </a:xfrm>
          <a:prstGeom prst="rect">
            <a:avLst/>
          </a:prstGeom>
          <a:noFill/>
          <a:ln>
            <a:noFill/>
          </a:ln>
        </p:spPr>
      </p:pic>
      <p:sp>
        <p:nvSpPr>
          <p:cNvPr id="396" name="Google Shape;396;p94"/>
          <p:cNvSpPr/>
          <p:nvPr/>
        </p:nvSpPr>
        <p:spPr>
          <a:xfrm>
            <a:off x="8493468" y="4572489"/>
            <a:ext cx="429600" cy="402900"/>
          </a:xfrm>
          <a:prstGeom prst="roundRect">
            <a:avLst>
              <a:gd fmla="val 16667" name="adj"/>
            </a:avLst>
          </a:prstGeom>
          <a:solidFill>
            <a:srgbClr val="24B484">
              <a:alpha val="1294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94"/>
          <p:cNvSpPr/>
          <p:nvPr/>
        </p:nvSpPr>
        <p:spPr>
          <a:xfrm>
            <a:off x="8147286" y="4474878"/>
            <a:ext cx="289500" cy="271500"/>
          </a:xfrm>
          <a:prstGeom prst="roundRect">
            <a:avLst>
              <a:gd fmla="val 16667" name="adj"/>
            </a:avLst>
          </a:prstGeom>
          <a:solidFill>
            <a:srgbClr val="223D7E">
              <a:alpha val="1216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398" name="Google Shape;398;p94"/>
          <p:cNvSpPr/>
          <p:nvPr/>
        </p:nvSpPr>
        <p:spPr>
          <a:xfrm>
            <a:off x="8493468" y="4372989"/>
            <a:ext cx="155400" cy="145800"/>
          </a:xfrm>
          <a:prstGeom prst="roundRect">
            <a:avLst>
              <a:gd fmla="val 16667" name="adj"/>
            </a:avLst>
          </a:prstGeom>
          <a:solidFill>
            <a:srgbClr val="24B484">
              <a:alpha val="12160"/>
            </a:srgbClr>
          </a:solidFill>
          <a:ln>
            <a:noFill/>
          </a:ln>
        </p:spPr>
        <p:txBody>
          <a:bodyPr anchorCtr="0" anchor="ctr" bIns="64450" lIns="64450" spcFirstLastPara="1" rIns="64450" wrap="square" tIns="64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94"/>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_6">
  <p:cSld name="TITLE_AND_BODY_2_6">
    <p:bg>
      <p:bgPr>
        <a:blipFill>
          <a:blip r:embed="rId2">
            <a:alphaModFix/>
          </a:blip>
          <a:stretch>
            <a:fillRect/>
          </a:stretch>
        </a:blipFill>
      </p:bgPr>
    </p:bg>
    <p:spTree>
      <p:nvGrpSpPr>
        <p:cNvPr id="400" name="Shape 400"/>
        <p:cNvGrpSpPr/>
        <p:nvPr/>
      </p:nvGrpSpPr>
      <p:grpSpPr>
        <a:xfrm>
          <a:off x="0" y="0"/>
          <a:ext cx="0" cy="0"/>
          <a:chOff x="0" y="0"/>
          <a:chExt cx="0" cy="0"/>
        </a:xfrm>
      </p:grpSpPr>
      <p:sp>
        <p:nvSpPr>
          <p:cNvPr id="401" name="Google Shape;401;p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1">
  <p:cSld name="TITLE_AND_BODY_24">
    <p:bg>
      <p:bgPr>
        <a:blipFill>
          <a:blip r:embed="rId2">
            <a:alphaModFix/>
          </a:blip>
          <a:stretch>
            <a:fillRect/>
          </a:stretch>
        </a:blipFill>
      </p:bgPr>
    </p:bg>
    <p:spTree>
      <p:nvGrpSpPr>
        <p:cNvPr id="402" name="Shape 402"/>
        <p:cNvGrpSpPr/>
        <p:nvPr/>
      </p:nvGrpSpPr>
      <p:grpSpPr>
        <a:xfrm>
          <a:off x="0" y="0"/>
          <a:ext cx="0" cy="0"/>
          <a:chOff x="0" y="0"/>
          <a:chExt cx="0" cy="0"/>
        </a:xfrm>
      </p:grpSpPr>
      <p:sp>
        <p:nvSpPr>
          <p:cNvPr id="403" name="Google Shape;403;p9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4">
  <p:cSld name="TITLE_AND_BODY_1_4">
    <p:bg>
      <p:bgPr>
        <a:blipFill>
          <a:blip r:embed="rId2">
            <a:alphaModFix/>
          </a:blip>
          <a:stretch>
            <a:fillRect/>
          </a:stretch>
        </a:blipFill>
      </p:bgPr>
    </p:bg>
    <p:spTree>
      <p:nvGrpSpPr>
        <p:cNvPr id="404" name="Shape 404"/>
        <p:cNvGrpSpPr/>
        <p:nvPr/>
      </p:nvGrpSpPr>
      <p:grpSpPr>
        <a:xfrm>
          <a:off x="0" y="0"/>
          <a:ext cx="0" cy="0"/>
          <a:chOff x="0" y="0"/>
          <a:chExt cx="0" cy="0"/>
        </a:xfrm>
      </p:grpSpPr>
      <p:sp>
        <p:nvSpPr>
          <p:cNvPr id="405" name="Google Shape;405;p97"/>
          <p:cNvSpPr txBox="1"/>
          <p:nvPr>
            <p:ph idx="12" type="sldNum"/>
          </p:nvPr>
        </p:nvSpPr>
        <p:spPr>
          <a:xfrm>
            <a:off x="8472458" y="4663217"/>
            <a:ext cx="548700" cy="393600"/>
          </a:xfrm>
          <a:prstGeom prst="rect">
            <a:avLst/>
          </a:prstGeom>
          <a:noFill/>
          <a:ln>
            <a:noFill/>
          </a:ln>
        </p:spPr>
        <p:txBody>
          <a:bodyPr anchorCtr="0" anchor="ctr" bIns="91450" lIns="91450" spcFirstLastPara="1" rIns="91450" wrap="square" tIns="9145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4" showMasterSp="0">
  <p:cSld name="OBJECT_1_7">
    <p:bg>
      <p:bgPr>
        <a:blipFill>
          <a:blip r:embed="rId2">
            <a:alphaModFix/>
          </a:blip>
          <a:stretch>
            <a:fillRect/>
          </a:stretch>
        </a:blipFill>
      </p:bgPr>
    </p:bg>
    <p:spTree>
      <p:nvGrpSpPr>
        <p:cNvPr id="406" name="Shape 406"/>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bg>
      <p:bgPr>
        <a:blipFill>
          <a:blip r:embed="rId2">
            <a:alphaModFix/>
          </a:blip>
          <a:stretch>
            <a:fillRect/>
          </a:stretch>
        </a:blipFill>
      </p:bgPr>
    </p:bg>
    <p:spTree>
      <p:nvGrpSpPr>
        <p:cNvPr id="411" name="Shape 411"/>
        <p:cNvGrpSpPr/>
        <p:nvPr/>
      </p:nvGrpSpPr>
      <p:grpSpPr>
        <a:xfrm>
          <a:off x="0" y="0"/>
          <a:ext cx="0" cy="0"/>
          <a:chOff x="0" y="0"/>
          <a:chExt cx="0" cy="0"/>
        </a:xfrm>
      </p:grpSpPr>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bg>
      <p:bgPr>
        <a:blipFill>
          <a:blip r:embed="rId2">
            <a:alphaModFix/>
          </a:blip>
          <a:stretch>
            <a:fillRect/>
          </a:stretch>
        </a:blipFill>
      </p:bgPr>
    </p:bg>
    <p:spTree>
      <p:nvGrpSpPr>
        <p:cNvPr id="412" name="Shape 412"/>
        <p:cNvGrpSpPr/>
        <p:nvPr/>
      </p:nvGrpSpPr>
      <p:grpSpPr>
        <a:xfrm>
          <a:off x="0" y="0"/>
          <a:ext cx="0" cy="0"/>
          <a:chOff x="0" y="0"/>
          <a:chExt cx="0" cy="0"/>
        </a:xfrm>
      </p:grpSpPr>
      <p:sp>
        <p:nvSpPr>
          <p:cNvPr id="413" name="Google Shape;413;p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4" name="Shape 414"/>
        <p:cNvGrpSpPr/>
        <p:nvPr/>
      </p:nvGrpSpPr>
      <p:grpSpPr>
        <a:xfrm>
          <a:off x="0" y="0"/>
          <a:ext cx="0" cy="0"/>
          <a:chOff x="0" y="0"/>
          <a:chExt cx="0" cy="0"/>
        </a:xfrm>
      </p:grpSpPr>
      <p:sp>
        <p:nvSpPr>
          <p:cNvPr id="415" name="Google Shape;415;p1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16" name="Google Shape;416;p10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17" name="Google Shape;417;p10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8" name="Shape 418"/>
        <p:cNvGrpSpPr/>
        <p:nvPr/>
      </p:nvGrpSpPr>
      <p:grpSpPr>
        <a:xfrm>
          <a:off x="0" y="0"/>
          <a:ext cx="0" cy="0"/>
          <a:chOff x="0" y="0"/>
          <a:chExt cx="0" cy="0"/>
        </a:xfrm>
      </p:grpSpPr>
      <p:sp>
        <p:nvSpPr>
          <p:cNvPr id="419" name="Google Shape;419;p10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420" name="Google Shape;420;p10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1" name="Google Shape;421;p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1.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74.xml"/><Relationship Id="rId42" Type="http://schemas.openxmlformats.org/officeDocument/2006/relationships/slideLayout" Target="../slideLayouts/slideLayout76.xml"/><Relationship Id="rId41" Type="http://schemas.openxmlformats.org/officeDocument/2006/relationships/slideLayout" Target="../slideLayouts/slideLayout75.xml"/><Relationship Id="rId44" Type="http://schemas.openxmlformats.org/officeDocument/2006/relationships/slideLayout" Target="../slideLayouts/slideLayout78.xml"/><Relationship Id="rId43" Type="http://schemas.openxmlformats.org/officeDocument/2006/relationships/slideLayout" Target="../slideLayouts/slideLayout77.xml"/><Relationship Id="rId46" Type="http://schemas.openxmlformats.org/officeDocument/2006/relationships/slideLayout" Target="../slideLayouts/slideLayout80.xml"/><Relationship Id="rId45" Type="http://schemas.openxmlformats.org/officeDocument/2006/relationships/slideLayout" Target="../slideLayouts/slideLayout79.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48" Type="http://schemas.openxmlformats.org/officeDocument/2006/relationships/slideLayout" Target="../slideLayouts/slideLayout82.xml"/><Relationship Id="rId47" Type="http://schemas.openxmlformats.org/officeDocument/2006/relationships/slideLayout" Target="../slideLayouts/slideLayout81.xml"/><Relationship Id="rId49" Type="http://schemas.openxmlformats.org/officeDocument/2006/relationships/slideLayout" Target="../slideLayouts/slideLayout8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33" Type="http://schemas.openxmlformats.org/officeDocument/2006/relationships/slideLayout" Target="../slideLayouts/slideLayout67.xml"/><Relationship Id="rId32" Type="http://schemas.openxmlformats.org/officeDocument/2006/relationships/slideLayout" Target="../slideLayouts/slideLayout66.xml"/><Relationship Id="rId35" Type="http://schemas.openxmlformats.org/officeDocument/2006/relationships/slideLayout" Target="../slideLayouts/slideLayout69.xml"/><Relationship Id="rId34" Type="http://schemas.openxmlformats.org/officeDocument/2006/relationships/slideLayout" Target="../slideLayouts/slideLayout68.xml"/><Relationship Id="rId37" Type="http://schemas.openxmlformats.org/officeDocument/2006/relationships/slideLayout" Target="../slideLayouts/slideLayout71.xml"/><Relationship Id="rId36" Type="http://schemas.openxmlformats.org/officeDocument/2006/relationships/slideLayout" Target="../slideLayouts/slideLayout70.xml"/><Relationship Id="rId39" Type="http://schemas.openxmlformats.org/officeDocument/2006/relationships/slideLayout" Target="../slideLayouts/slideLayout73.xml"/><Relationship Id="rId38" Type="http://schemas.openxmlformats.org/officeDocument/2006/relationships/slideLayout" Target="../slideLayouts/slideLayout72.xml"/><Relationship Id="rId62" Type="http://schemas.openxmlformats.org/officeDocument/2006/relationships/theme" Target="../theme/theme5.xml"/><Relationship Id="rId61" Type="http://schemas.openxmlformats.org/officeDocument/2006/relationships/slideLayout" Target="../slideLayouts/slideLayout95.xml"/><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60" Type="http://schemas.openxmlformats.org/officeDocument/2006/relationships/slideLayout" Target="../slideLayouts/slideLayout94.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29" Type="http://schemas.openxmlformats.org/officeDocument/2006/relationships/slideLayout" Target="../slideLayouts/slideLayout63.xml"/><Relationship Id="rId51" Type="http://schemas.openxmlformats.org/officeDocument/2006/relationships/slideLayout" Target="../slideLayouts/slideLayout85.xml"/><Relationship Id="rId50" Type="http://schemas.openxmlformats.org/officeDocument/2006/relationships/slideLayout" Target="../slideLayouts/slideLayout84.xml"/><Relationship Id="rId53" Type="http://schemas.openxmlformats.org/officeDocument/2006/relationships/slideLayout" Target="../slideLayouts/slideLayout87.xml"/><Relationship Id="rId52" Type="http://schemas.openxmlformats.org/officeDocument/2006/relationships/slideLayout" Target="../slideLayouts/slideLayout86.xml"/><Relationship Id="rId11" Type="http://schemas.openxmlformats.org/officeDocument/2006/relationships/slideLayout" Target="../slideLayouts/slideLayout45.xml"/><Relationship Id="rId55" Type="http://schemas.openxmlformats.org/officeDocument/2006/relationships/slideLayout" Target="../slideLayouts/slideLayout89.xml"/><Relationship Id="rId10" Type="http://schemas.openxmlformats.org/officeDocument/2006/relationships/slideLayout" Target="../slideLayouts/slideLayout44.xml"/><Relationship Id="rId54" Type="http://schemas.openxmlformats.org/officeDocument/2006/relationships/slideLayout" Target="../slideLayouts/slideLayout88.xml"/><Relationship Id="rId13" Type="http://schemas.openxmlformats.org/officeDocument/2006/relationships/slideLayout" Target="../slideLayouts/slideLayout47.xml"/><Relationship Id="rId57" Type="http://schemas.openxmlformats.org/officeDocument/2006/relationships/slideLayout" Target="../slideLayouts/slideLayout91.xml"/><Relationship Id="rId12" Type="http://schemas.openxmlformats.org/officeDocument/2006/relationships/slideLayout" Target="../slideLayouts/slideLayout46.xml"/><Relationship Id="rId56" Type="http://schemas.openxmlformats.org/officeDocument/2006/relationships/slideLayout" Target="../slideLayouts/slideLayout90.xml"/><Relationship Id="rId15" Type="http://schemas.openxmlformats.org/officeDocument/2006/relationships/slideLayout" Target="../slideLayouts/slideLayout49.xml"/><Relationship Id="rId59" Type="http://schemas.openxmlformats.org/officeDocument/2006/relationships/slideLayout" Target="../slideLayouts/slideLayout93.xml"/><Relationship Id="rId14" Type="http://schemas.openxmlformats.org/officeDocument/2006/relationships/slideLayout" Target="../slideLayouts/slideLayout48.xml"/><Relationship Id="rId58" Type="http://schemas.openxmlformats.org/officeDocument/2006/relationships/slideLayout" Target="../slideLayouts/slideLayout92.xml"/><Relationship Id="rId17" Type="http://schemas.openxmlformats.org/officeDocument/2006/relationships/slideLayout" Target="../slideLayouts/slideLayout51.xml"/><Relationship Id="rId16" Type="http://schemas.openxmlformats.org/officeDocument/2006/relationships/slideLayout" Target="../slideLayouts/slideLayout50.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20" Type="http://schemas.openxmlformats.org/officeDocument/2006/relationships/theme" Target="../theme/theme2.xml"/><Relationship Id="rId11" Type="http://schemas.openxmlformats.org/officeDocument/2006/relationships/slideLayout" Target="../slideLayouts/slideLayout106.xml"/><Relationship Id="rId10" Type="http://schemas.openxmlformats.org/officeDocument/2006/relationships/slideLayout" Target="../slideLayouts/slideLayout105.xml"/><Relationship Id="rId13" Type="http://schemas.openxmlformats.org/officeDocument/2006/relationships/slideLayout" Target="../slideLayouts/slideLayout108.xml"/><Relationship Id="rId12" Type="http://schemas.openxmlformats.org/officeDocument/2006/relationships/slideLayout" Target="../slideLayouts/slideLayout107.xml"/><Relationship Id="rId15" Type="http://schemas.openxmlformats.org/officeDocument/2006/relationships/slideLayout" Target="../slideLayouts/slideLayout110.xml"/><Relationship Id="rId14" Type="http://schemas.openxmlformats.org/officeDocument/2006/relationships/slideLayout" Target="../slideLayouts/slideLayout109.xml"/><Relationship Id="rId17" Type="http://schemas.openxmlformats.org/officeDocument/2006/relationships/slideLayout" Target="../slideLayouts/slideLayout112.xml"/><Relationship Id="rId16" Type="http://schemas.openxmlformats.org/officeDocument/2006/relationships/slideLayout" Target="../slideLayouts/slideLayout111.xml"/><Relationship Id="rId19" Type="http://schemas.openxmlformats.org/officeDocument/2006/relationships/slideLayout" Target="../slideLayouts/slideLayout114.xml"/><Relationship Id="rId18"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40" name="Shape 140"/>
        <p:cNvGrpSpPr/>
        <p:nvPr/>
      </p:nvGrpSpPr>
      <p:grpSpPr>
        <a:xfrm>
          <a:off x="0" y="0"/>
          <a:ext cx="0" cy="0"/>
          <a:chOff x="0" y="0"/>
          <a:chExt cx="0" cy="0"/>
        </a:xfrm>
      </p:grpSpPr>
      <p:sp>
        <p:nvSpPr>
          <p:cNvPr id="141" name="Google Shape;141;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42" name="Google Shape;142;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43" name="Google Shape;14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 id="2147483720" r:id="rId39"/>
    <p:sldLayoutId id="2147483721" r:id="rId40"/>
    <p:sldLayoutId id="2147483722" r:id="rId41"/>
    <p:sldLayoutId id="2147483723" r:id="rId42"/>
    <p:sldLayoutId id="2147483724" r:id="rId43"/>
    <p:sldLayoutId id="2147483725" r:id="rId44"/>
    <p:sldLayoutId id="2147483726" r:id="rId45"/>
    <p:sldLayoutId id="2147483727" r:id="rId46"/>
    <p:sldLayoutId id="2147483728" r:id="rId47"/>
    <p:sldLayoutId id="2147483729" r:id="rId48"/>
    <p:sldLayoutId id="2147483730" r:id="rId49"/>
    <p:sldLayoutId id="2147483731" r:id="rId50"/>
    <p:sldLayoutId id="2147483732" r:id="rId51"/>
    <p:sldLayoutId id="2147483733" r:id="rId52"/>
    <p:sldLayoutId id="2147483734" r:id="rId53"/>
    <p:sldLayoutId id="2147483735" r:id="rId54"/>
    <p:sldLayoutId id="2147483736" r:id="rId55"/>
    <p:sldLayoutId id="2147483737" r:id="rId56"/>
    <p:sldLayoutId id="2147483738" r:id="rId57"/>
    <p:sldLayoutId id="2147483739" r:id="rId58"/>
    <p:sldLayoutId id="2147483740" r:id="rId59"/>
    <p:sldLayoutId id="2147483741" r:id="rId60"/>
    <p:sldLayoutId id="2147483742" r:id="rId6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07" name="Shape 407"/>
        <p:cNvGrpSpPr/>
        <p:nvPr/>
      </p:nvGrpSpPr>
      <p:grpSpPr>
        <a:xfrm>
          <a:off x="0" y="0"/>
          <a:ext cx="0" cy="0"/>
          <a:chOff x="0" y="0"/>
          <a:chExt cx="0" cy="0"/>
        </a:xfrm>
      </p:grpSpPr>
      <p:sp>
        <p:nvSpPr>
          <p:cNvPr id="408" name="Google Shape;408;p9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09" name="Google Shape;409;p9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10" name="Google Shape;410;p9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notesSlide" Target="../notesSlides/notesSlide1.xml"/><Relationship Id="rId3" Type="http://schemas.openxmlformats.org/officeDocument/2006/relationships/image" Target="../media/image1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 Id="rId3" Type="http://schemas.openxmlformats.org/officeDocument/2006/relationships/image" Target="../media/image1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 Id="rId3" Type="http://schemas.openxmlformats.org/officeDocument/2006/relationships/image" Target="../media/image117.png"/><Relationship Id="rId4" Type="http://schemas.openxmlformats.org/officeDocument/2006/relationships/image" Target="../media/image120.png"/><Relationship Id="rId5" Type="http://schemas.openxmlformats.org/officeDocument/2006/relationships/image" Target="../media/image116.png"/><Relationship Id="rId6" Type="http://schemas.openxmlformats.org/officeDocument/2006/relationships/image" Target="../media/image1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 Id="rId3" Type="http://schemas.openxmlformats.org/officeDocument/2006/relationships/image" Target="../media/image129.png"/><Relationship Id="rId4" Type="http://schemas.openxmlformats.org/officeDocument/2006/relationships/image" Target="../media/image1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3.xml"/><Relationship Id="rId3" Type="http://schemas.openxmlformats.org/officeDocument/2006/relationships/image" Target="../media/image1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4.xml"/><Relationship Id="rId3" Type="http://schemas.openxmlformats.org/officeDocument/2006/relationships/image" Target="../media/image1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5.xml"/><Relationship Id="rId3" Type="http://schemas.openxmlformats.org/officeDocument/2006/relationships/image" Target="../media/image127.png"/><Relationship Id="rId4" Type="http://schemas.openxmlformats.org/officeDocument/2006/relationships/image" Target="../media/image123.png"/><Relationship Id="rId5" Type="http://schemas.openxmlformats.org/officeDocument/2006/relationships/image" Target="../media/image1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6.xml"/><Relationship Id="rId3" Type="http://schemas.openxmlformats.org/officeDocument/2006/relationships/image" Target="../media/image132.png"/><Relationship Id="rId4" Type="http://schemas.openxmlformats.org/officeDocument/2006/relationships/image" Target="../media/image1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7.xml"/><Relationship Id="rId3" Type="http://schemas.openxmlformats.org/officeDocument/2006/relationships/image" Target="../media/image1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8.xml"/><Relationship Id="rId3" Type="http://schemas.openxmlformats.org/officeDocument/2006/relationships/image" Target="../media/image138.png"/><Relationship Id="rId4" Type="http://schemas.openxmlformats.org/officeDocument/2006/relationships/image" Target="../media/image1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9.xml"/><Relationship Id="rId3" Type="http://schemas.openxmlformats.org/officeDocument/2006/relationships/image" Target="../media/image1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6.xml"/><Relationship Id="rId2" Type="http://schemas.openxmlformats.org/officeDocument/2006/relationships/notesSlide" Target="../notesSlides/notesSlide2.xml"/><Relationship Id="rId3" Type="http://schemas.openxmlformats.org/officeDocument/2006/relationships/image" Target="../media/image119.png"/><Relationship Id="rId4" Type="http://schemas.openxmlformats.org/officeDocument/2006/relationships/image" Target="../media/image122.png"/><Relationship Id="rId5" Type="http://schemas.openxmlformats.org/officeDocument/2006/relationships/image" Target="../media/image110.png"/><Relationship Id="rId6" Type="http://schemas.openxmlformats.org/officeDocument/2006/relationships/image" Target="../media/image1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 Id="rId3" Type="http://schemas.openxmlformats.org/officeDocument/2006/relationships/image" Target="../media/image10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4.xml"/><Relationship Id="rId3" Type="http://schemas.openxmlformats.org/officeDocument/2006/relationships/image" Target="../media/image109.png"/><Relationship Id="rId4" Type="http://schemas.openxmlformats.org/officeDocument/2006/relationships/image" Target="../media/image118.png"/><Relationship Id="rId5" Type="http://schemas.openxmlformats.org/officeDocument/2006/relationships/image" Target="../media/image115.png"/><Relationship Id="rId6" Type="http://schemas.openxmlformats.org/officeDocument/2006/relationships/image" Target="../media/image111.png"/><Relationship Id="rId7" Type="http://schemas.openxmlformats.org/officeDocument/2006/relationships/hyperlink" Target="https://www.kaggle.com/code/thomaskonstantin/pfizer-vaccine-sentiment-and-time-series-analysi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 Id="rId3" Type="http://schemas.openxmlformats.org/officeDocument/2006/relationships/image" Target="../media/image1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 Id="rId3" Type="http://schemas.openxmlformats.org/officeDocument/2006/relationships/image" Target="../media/image1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 Id="rId3" Type="http://schemas.openxmlformats.org/officeDocument/2006/relationships/image" Target="../media/image14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119"/>
          <p:cNvPicPr preferRelativeResize="0"/>
          <p:nvPr/>
        </p:nvPicPr>
        <p:blipFill rotWithShape="1">
          <a:blip r:embed="rId3">
            <a:alphaModFix amt="55000"/>
          </a:blip>
          <a:srcRect b="0" l="0" r="0" t="0"/>
          <a:stretch/>
        </p:blipFill>
        <p:spPr>
          <a:xfrm>
            <a:off x="6778850" y="1047699"/>
            <a:ext cx="2201275" cy="2215175"/>
          </a:xfrm>
          <a:prstGeom prst="rect">
            <a:avLst/>
          </a:prstGeom>
          <a:noFill/>
          <a:ln>
            <a:noFill/>
          </a:ln>
        </p:spPr>
      </p:pic>
      <p:sp>
        <p:nvSpPr>
          <p:cNvPr id="471" name="Google Shape;471;p119"/>
          <p:cNvSpPr/>
          <p:nvPr/>
        </p:nvSpPr>
        <p:spPr>
          <a:xfrm>
            <a:off x="105742" y="1598000"/>
            <a:ext cx="5547375" cy="342016"/>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NLP Term Project: Group 1</a:t>
            </a:r>
          </a:p>
        </p:txBody>
      </p:sp>
      <p:sp>
        <p:nvSpPr>
          <p:cNvPr id="472" name="Google Shape;472;p119"/>
          <p:cNvSpPr/>
          <p:nvPr/>
        </p:nvSpPr>
        <p:spPr>
          <a:xfrm>
            <a:off x="105742" y="2055200"/>
            <a:ext cx="3207929" cy="355959"/>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Sentiment Analysis</a:t>
            </a:r>
          </a:p>
        </p:txBody>
      </p:sp>
      <p:sp>
        <p:nvSpPr>
          <p:cNvPr id="473" name="Google Shape;473;p119"/>
          <p:cNvSpPr txBox="1"/>
          <p:nvPr/>
        </p:nvSpPr>
        <p:spPr>
          <a:xfrm>
            <a:off x="105742" y="3463425"/>
            <a:ext cx="498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p:txBody>
      </p:sp>
      <p:sp>
        <p:nvSpPr>
          <p:cNvPr id="474" name="Google Shape;474;p119"/>
          <p:cNvSpPr txBox="1"/>
          <p:nvPr/>
        </p:nvSpPr>
        <p:spPr>
          <a:xfrm>
            <a:off x="105750" y="3463425"/>
            <a:ext cx="3657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Varun Bhavnani</a:t>
            </a:r>
            <a:endParaRPr/>
          </a:p>
          <a:p>
            <a:pPr indent="0" lvl="0" marL="0" rtl="0" algn="l">
              <a:spcBef>
                <a:spcPts val="0"/>
              </a:spcBef>
              <a:spcAft>
                <a:spcPts val="0"/>
              </a:spcAft>
              <a:buNone/>
            </a:pPr>
            <a:r>
              <a:rPr lang="en"/>
              <a:t>Sai Anish Kumar Vanka</a:t>
            </a:r>
            <a:endParaRPr/>
          </a:p>
          <a:p>
            <a:pPr indent="0" lvl="0" marL="0" rtl="0" algn="l">
              <a:spcBef>
                <a:spcPts val="0"/>
              </a:spcBef>
              <a:spcAft>
                <a:spcPts val="0"/>
              </a:spcAft>
              <a:buNone/>
            </a:pPr>
            <a:r>
              <a:rPr lang="en"/>
              <a:t>Lekha Vulavala</a:t>
            </a:r>
            <a:endParaRPr/>
          </a:p>
          <a:p>
            <a:pPr indent="0" lvl="0" marL="0" rtl="0" algn="l">
              <a:spcBef>
                <a:spcPts val="0"/>
              </a:spcBef>
              <a:spcAft>
                <a:spcPts val="0"/>
              </a:spcAft>
              <a:buNone/>
            </a:pPr>
            <a:r>
              <a:rPr lang="en"/>
              <a:t>Mihir Santosh Nevpurkar</a:t>
            </a:r>
            <a:endParaRPr/>
          </a:p>
          <a:p>
            <a:pPr indent="0" lvl="0" marL="0" rtl="0" algn="l">
              <a:spcBef>
                <a:spcPts val="0"/>
              </a:spcBef>
              <a:spcAft>
                <a:spcPts val="0"/>
              </a:spcAft>
              <a:buNone/>
            </a:pPr>
            <a:r>
              <a:rPr lang="en"/>
              <a:t>Bhargav Sai Manne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cxnSp>
        <p:nvCxnSpPr>
          <p:cNvPr id="585" name="Google Shape;585;p128"/>
          <p:cNvCxnSpPr/>
          <p:nvPr/>
        </p:nvCxnSpPr>
        <p:spPr>
          <a:xfrm>
            <a:off x="3141825" y="1693425"/>
            <a:ext cx="0" cy="1931400"/>
          </a:xfrm>
          <a:prstGeom prst="straightConnector1">
            <a:avLst/>
          </a:prstGeom>
          <a:noFill/>
          <a:ln cap="flat" cmpd="sng" w="9525">
            <a:solidFill>
              <a:schemeClr val="dk2"/>
            </a:solidFill>
            <a:prstDash val="solid"/>
            <a:round/>
            <a:headEnd len="sm" w="sm" type="none"/>
            <a:tailEnd len="sm" w="sm" type="none"/>
          </a:ln>
        </p:spPr>
      </p:cxnSp>
      <p:sp>
        <p:nvSpPr>
          <p:cNvPr id="586" name="Google Shape;586;p128"/>
          <p:cNvSpPr txBox="1"/>
          <p:nvPr/>
        </p:nvSpPr>
        <p:spPr>
          <a:xfrm>
            <a:off x="3302900" y="2101575"/>
            <a:ext cx="5918700" cy="111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666666"/>
                </a:solidFill>
                <a:latin typeface="Montserrat"/>
                <a:ea typeface="Montserrat"/>
                <a:cs typeface="Montserrat"/>
                <a:sym typeface="Montserrat"/>
              </a:rPr>
              <a:t>Exploratory data analysis</a:t>
            </a:r>
            <a:endParaRPr b="1" i="0" sz="3000" u="none" cap="none" strike="noStrike">
              <a:solidFill>
                <a:srgbClr val="666666"/>
              </a:solidFill>
              <a:latin typeface="Montserrat"/>
              <a:ea typeface="Montserrat"/>
              <a:cs typeface="Montserrat"/>
              <a:sym typeface="Montserrat"/>
            </a:endParaRPr>
          </a:p>
        </p:txBody>
      </p:sp>
      <p:pic>
        <p:nvPicPr>
          <p:cNvPr id="587" name="Google Shape;587;p128"/>
          <p:cNvPicPr preferRelativeResize="0"/>
          <p:nvPr/>
        </p:nvPicPr>
        <p:blipFill>
          <a:blip r:embed="rId3">
            <a:alphaModFix/>
          </a:blip>
          <a:stretch>
            <a:fillRect/>
          </a:stretch>
        </p:blipFill>
        <p:spPr>
          <a:xfrm>
            <a:off x="1859750" y="1983425"/>
            <a:ext cx="1121000" cy="105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129"/>
          <p:cNvSpPr/>
          <p:nvPr/>
        </p:nvSpPr>
        <p:spPr>
          <a:xfrm>
            <a:off x="415874" y="213700"/>
            <a:ext cx="3821001" cy="284340"/>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Time based Analysis</a:t>
            </a:r>
          </a:p>
        </p:txBody>
      </p:sp>
      <p:sp>
        <p:nvSpPr>
          <p:cNvPr id="593" name="Google Shape;593;p129"/>
          <p:cNvSpPr txBox="1"/>
          <p:nvPr/>
        </p:nvSpPr>
        <p:spPr>
          <a:xfrm>
            <a:off x="312302" y="470300"/>
            <a:ext cx="40803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000"/>
              <a:buFont typeface="Arial"/>
              <a:buNone/>
            </a:pPr>
            <a:r>
              <a:rPr i="1" lang="en" sz="1000">
                <a:solidFill>
                  <a:srgbClr val="223D7E"/>
                </a:solidFill>
                <a:latin typeface="Montserrat"/>
                <a:ea typeface="Montserrat"/>
                <a:cs typeface="Montserrat"/>
                <a:sym typeface="Montserrat"/>
              </a:rPr>
              <a:t>Understanding the hindsight &amp; insight from the data</a:t>
            </a:r>
            <a:endParaRPr b="0" i="1" sz="1000" u="none" cap="none" strike="noStrike">
              <a:solidFill>
                <a:srgbClr val="223D7E"/>
              </a:solidFill>
              <a:latin typeface="Montserrat"/>
              <a:ea typeface="Montserrat"/>
              <a:cs typeface="Montserrat"/>
              <a:sym typeface="Montserrat"/>
            </a:endParaRPr>
          </a:p>
        </p:txBody>
      </p:sp>
      <p:pic>
        <p:nvPicPr>
          <p:cNvPr id="594" name="Google Shape;594;p129"/>
          <p:cNvPicPr preferRelativeResize="0"/>
          <p:nvPr/>
        </p:nvPicPr>
        <p:blipFill>
          <a:blip r:embed="rId3">
            <a:alphaModFix/>
          </a:blip>
          <a:stretch>
            <a:fillRect/>
          </a:stretch>
        </p:blipFill>
        <p:spPr>
          <a:xfrm>
            <a:off x="618750" y="768200"/>
            <a:ext cx="3618125" cy="1935375"/>
          </a:xfrm>
          <a:prstGeom prst="rect">
            <a:avLst/>
          </a:prstGeom>
          <a:noFill/>
          <a:ln>
            <a:noFill/>
          </a:ln>
        </p:spPr>
      </p:pic>
      <p:pic>
        <p:nvPicPr>
          <p:cNvPr id="595" name="Google Shape;595;p129"/>
          <p:cNvPicPr preferRelativeResize="0"/>
          <p:nvPr/>
        </p:nvPicPr>
        <p:blipFill>
          <a:blip r:embed="rId4">
            <a:alphaModFix/>
          </a:blip>
          <a:stretch>
            <a:fillRect/>
          </a:stretch>
        </p:blipFill>
        <p:spPr>
          <a:xfrm>
            <a:off x="618745" y="2703575"/>
            <a:ext cx="3618125" cy="1896075"/>
          </a:xfrm>
          <a:prstGeom prst="rect">
            <a:avLst/>
          </a:prstGeom>
          <a:noFill/>
          <a:ln>
            <a:noFill/>
          </a:ln>
        </p:spPr>
      </p:pic>
      <p:pic>
        <p:nvPicPr>
          <p:cNvPr id="596" name="Google Shape;596;p129"/>
          <p:cNvPicPr preferRelativeResize="0"/>
          <p:nvPr/>
        </p:nvPicPr>
        <p:blipFill>
          <a:blip r:embed="rId5">
            <a:alphaModFix/>
          </a:blip>
          <a:stretch>
            <a:fillRect/>
          </a:stretch>
        </p:blipFill>
        <p:spPr>
          <a:xfrm>
            <a:off x="5290925" y="876238"/>
            <a:ext cx="3273149" cy="1719300"/>
          </a:xfrm>
          <a:prstGeom prst="rect">
            <a:avLst/>
          </a:prstGeom>
          <a:noFill/>
          <a:ln>
            <a:noFill/>
          </a:ln>
        </p:spPr>
      </p:pic>
      <p:pic>
        <p:nvPicPr>
          <p:cNvPr id="597" name="Google Shape;597;p129"/>
          <p:cNvPicPr preferRelativeResize="0"/>
          <p:nvPr/>
        </p:nvPicPr>
        <p:blipFill>
          <a:blip r:embed="rId6">
            <a:alphaModFix/>
          </a:blip>
          <a:stretch>
            <a:fillRect/>
          </a:stretch>
        </p:blipFill>
        <p:spPr>
          <a:xfrm>
            <a:off x="5172125" y="2703576"/>
            <a:ext cx="3510746" cy="1896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30"/>
          <p:cNvSpPr/>
          <p:nvPr/>
        </p:nvSpPr>
        <p:spPr>
          <a:xfrm>
            <a:off x="415874" y="213700"/>
            <a:ext cx="3821001" cy="284340"/>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Time based Analysis</a:t>
            </a:r>
          </a:p>
        </p:txBody>
      </p:sp>
      <p:sp>
        <p:nvSpPr>
          <p:cNvPr id="603" name="Google Shape;603;p130"/>
          <p:cNvSpPr txBox="1"/>
          <p:nvPr/>
        </p:nvSpPr>
        <p:spPr>
          <a:xfrm>
            <a:off x="312302" y="470300"/>
            <a:ext cx="40803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000"/>
              <a:buFont typeface="Arial"/>
              <a:buNone/>
            </a:pPr>
            <a:r>
              <a:rPr i="1" lang="en" sz="1000">
                <a:solidFill>
                  <a:srgbClr val="223D7E"/>
                </a:solidFill>
                <a:latin typeface="Montserrat"/>
                <a:ea typeface="Montserrat"/>
                <a:cs typeface="Montserrat"/>
                <a:sym typeface="Montserrat"/>
              </a:rPr>
              <a:t>Understanding the hindsight &amp; insight from the data</a:t>
            </a:r>
            <a:endParaRPr b="0" i="1" sz="1000" u="none" cap="none" strike="noStrike">
              <a:solidFill>
                <a:srgbClr val="223D7E"/>
              </a:solidFill>
              <a:latin typeface="Montserrat"/>
              <a:ea typeface="Montserrat"/>
              <a:cs typeface="Montserrat"/>
              <a:sym typeface="Montserrat"/>
            </a:endParaRPr>
          </a:p>
        </p:txBody>
      </p:sp>
      <p:pic>
        <p:nvPicPr>
          <p:cNvPr id="604" name="Google Shape;604;p130"/>
          <p:cNvPicPr preferRelativeResize="0"/>
          <p:nvPr/>
        </p:nvPicPr>
        <p:blipFill>
          <a:blip r:embed="rId3">
            <a:alphaModFix/>
          </a:blip>
          <a:stretch>
            <a:fillRect/>
          </a:stretch>
        </p:blipFill>
        <p:spPr>
          <a:xfrm>
            <a:off x="415877" y="802840"/>
            <a:ext cx="3671948" cy="4340661"/>
          </a:xfrm>
          <a:prstGeom prst="rect">
            <a:avLst/>
          </a:prstGeom>
          <a:noFill/>
          <a:ln>
            <a:noFill/>
          </a:ln>
        </p:spPr>
      </p:pic>
      <p:pic>
        <p:nvPicPr>
          <p:cNvPr id="605" name="Google Shape;605;p130"/>
          <p:cNvPicPr preferRelativeResize="0"/>
          <p:nvPr/>
        </p:nvPicPr>
        <p:blipFill>
          <a:blip r:embed="rId4">
            <a:alphaModFix/>
          </a:blip>
          <a:stretch>
            <a:fillRect/>
          </a:stretch>
        </p:blipFill>
        <p:spPr>
          <a:xfrm>
            <a:off x="4240225" y="920600"/>
            <a:ext cx="4522072" cy="4070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31"/>
          <p:cNvSpPr/>
          <p:nvPr/>
        </p:nvSpPr>
        <p:spPr>
          <a:xfrm>
            <a:off x="415874" y="213700"/>
            <a:ext cx="3821001" cy="284340"/>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Time based Analysis</a:t>
            </a:r>
          </a:p>
        </p:txBody>
      </p:sp>
      <p:sp>
        <p:nvSpPr>
          <p:cNvPr id="611" name="Google Shape;611;p131"/>
          <p:cNvSpPr txBox="1"/>
          <p:nvPr/>
        </p:nvSpPr>
        <p:spPr>
          <a:xfrm>
            <a:off x="312302" y="470300"/>
            <a:ext cx="40803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000"/>
              <a:buFont typeface="Arial"/>
              <a:buNone/>
            </a:pPr>
            <a:r>
              <a:rPr i="1" lang="en" sz="1000">
                <a:solidFill>
                  <a:srgbClr val="223D7E"/>
                </a:solidFill>
                <a:latin typeface="Montserrat"/>
                <a:ea typeface="Montserrat"/>
                <a:cs typeface="Montserrat"/>
                <a:sym typeface="Montserrat"/>
              </a:rPr>
              <a:t>Understanding the hindsight &amp; insight from the data</a:t>
            </a:r>
            <a:endParaRPr b="0" i="1" sz="1000" u="none" cap="none" strike="noStrike">
              <a:solidFill>
                <a:srgbClr val="223D7E"/>
              </a:solidFill>
              <a:latin typeface="Montserrat"/>
              <a:ea typeface="Montserrat"/>
              <a:cs typeface="Montserrat"/>
              <a:sym typeface="Montserrat"/>
            </a:endParaRPr>
          </a:p>
        </p:txBody>
      </p:sp>
      <p:pic>
        <p:nvPicPr>
          <p:cNvPr id="612" name="Google Shape;612;p131"/>
          <p:cNvPicPr preferRelativeResize="0"/>
          <p:nvPr/>
        </p:nvPicPr>
        <p:blipFill>
          <a:blip r:embed="rId3">
            <a:alphaModFix/>
          </a:blip>
          <a:stretch>
            <a:fillRect/>
          </a:stretch>
        </p:blipFill>
        <p:spPr>
          <a:xfrm>
            <a:off x="840263" y="868850"/>
            <a:ext cx="7463468" cy="40705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32"/>
          <p:cNvSpPr/>
          <p:nvPr/>
        </p:nvSpPr>
        <p:spPr>
          <a:xfrm>
            <a:off x="415874" y="213700"/>
            <a:ext cx="5307262" cy="284340"/>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Extreme Sentiment Analysis</a:t>
            </a:r>
          </a:p>
        </p:txBody>
      </p:sp>
      <p:sp>
        <p:nvSpPr>
          <p:cNvPr id="618" name="Google Shape;618;p132"/>
          <p:cNvSpPr txBox="1"/>
          <p:nvPr/>
        </p:nvSpPr>
        <p:spPr>
          <a:xfrm>
            <a:off x="312302" y="470300"/>
            <a:ext cx="40803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000"/>
              <a:buFont typeface="Arial"/>
              <a:buNone/>
            </a:pPr>
            <a:r>
              <a:rPr i="1" lang="en" sz="1000">
                <a:solidFill>
                  <a:srgbClr val="223D7E"/>
                </a:solidFill>
                <a:latin typeface="Montserrat"/>
                <a:ea typeface="Montserrat"/>
                <a:cs typeface="Montserrat"/>
                <a:sym typeface="Montserrat"/>
              </a:rPr>
              <a:t>Understanding the hindsight &amp; insight from the data</a:t>
            </a:r>
            <a:endParaRPr b="0" i="1" sz="1000" u="none" cap="none" strike="noStrike">
              <a:solidFill>
                <a:srgbClr val="223D7E"/>
              </a:solidFill>
              <a:latin typeface="Montserrat"/>
              <a:ea typeface="Montserrat"/>
              <a:cs typeface="Montserrat"/>
              <a:sym typeface="Montserrat"/>
            </a:endParaRPr>
          </a:p>
        </p:txBody>
      </p:sp>
      <p:pic>
        <p:nvPicPr>
          <p:cNvPr id="619" name="Google Shape;619;p132"/>
          <p:cNvPicPr preferRelativeResize="0"/>
          <p:nvPr/>
        </p:nvPicPr>
        <p:blipFill>
          <a:blip r:embed="rId3">
            <a:alphaModFix/>
          </a:blip>
          <a:stretch>
            <a:fillRect/>
          </a:stretch>
        </p:blipFill>
        <p:spPr>
          <a:xfrm>
            <a:off x="393613" y="827450"/>
            <a:ext cx="5046966" cy="4070500"/>
          </a:xfrm>
          <a:prstGeom prst="rect">
            <a:avLst/>
          </a:prstGeom>
          <a:noFill/>
          <a:ln>
            <a:noFill/>
          </a:ln>
        </p:spPr>
      </p:pic>
      <p:sp>
        <p:nvSpPr>
          <p:cNvPr id="620" name="Google Shape;620;p132"/>
          <p:cNvSpPr/>
          <p:nvPr/>
        </p:nvSpPr>
        <p:spPr>
          <a:xfrm>
            <a:off x="6005025" y="768200"/>
            <a:ext cx="2740200" cy="3740700"/>
          </a:xfrm>
          <a:prstGeom prst="foldedCorner">
            <a:avLst>
              <a:gd fmla="val 16667" name="adj"/>
            </a:avLst>
          </a:prstGeom>
          <a:solidFill>
            <a:srgbClr val="CEE8EB">
              <a:alpha val="376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32"/>
          <p:cNvSpPr txBox="1"/>
          <p:nvPr/>
        </p:nvSpPr>
        <p:spPr>
          <a:xfrm>
            <a:off x="6005018" y="884560"/>
            <a:ext cx="27402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i="1" lang="en" sz="1300">
                <a:solidFill>
                  <a:srgbClr val="223D7E"/>
                </a:solidFill>
                <a:latin typeface="Montserrat"/>
                <a:ea typeface="Montserrat"/>
                <a:cs typeface="Montserrat"/>
                <a:sym typeface="Montserrat"/>
              </a:rPr>
              <a:t>Extreme Sentiments</a:t>
            </a:r>
            <a:endParaRPr b="0" i="1" sz="1300" u="none" cap="none" strike="noStrike">
              <a:solidFill>
                <a:srgbClr val="223D7E"/>
              </a:solidFill>
              <a:latin typeface="Montserrat"/>
              <a:ea typeface="Montserrat"/>
              <a:cs typeface="Montserrat"/>
              <a:sym typeface="Montserrat"/>
            </a:endParaRPr>
          </a:p>
        </p:txBody>
      </p:sp>
      <p:sp>
        <p:nvSpPr>
          <p:cNvPr id="622" name="Google Shape;622;p132"/>
          <p:cNvSpPr txBox="1"/>
          <p:nvPr/>
        </p:nvSpPr>
        <p:spPr>
          <a:xfrm>
            <a:off x="5868725" y="1309125"/>
            <a:ext cx="2810100" cy="20319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Char char="➢"/>
            </a:pPr>
            <a:r>
              <a:rPr lang="en" sz="800">
                <a:solidFill>
                  <a:srgbClr val="243D7F"/>
                </a:solidFill>
                <a:latin typeface="Montserrat"/>
                <a:ea typeface="Montserrat"/>
                <a:cs typeface="Montserrat"/>
                <a:sym typeface="Montserrat"/>
              </a:rPr>
              <a:t>Extreme sentiments refer to the strongest positive or negative opinions about the Pfizer vaccine expressed in the tweets analyzed.</a:t>
            </a:r>
            <a:endParaRPr sz="800">
              <a:solidFill>
                <a:srgbClr val="243D7F"/>
              </a:solidFill>
              <a:latin typeface="Montserrat"/>
              <a:ea typeface="Montserrat"/>
              <a:cs typeface="Montserrat"/>
              <a:sym typeface="Montserrat"/>
            </a:endParaRPr>
          </a:p>
          <a:p>
            <a:pPr indent="-279400" lvl="0" marL="457200" rtl="0" algn="l">
              <a:spcBef>
                <a:spcPts val="0"/>
              </a:spcBef>
              <a:spcAft>
                <a:spcPts val="0"/>
              </a:spcAft>
              <a:buSzPts val="800"/>
              <a:buChar char="➢"/>
            </a:pPr>
            <a:r>
              <a:rPr lang="en" sz="800">
                <a:solidFill>
                  <a:srgbClr val="243D7F"/>
                </a:solidFill>
                <a:latin typeface="Montserrat"/>
                <a:ea typeface="Montserrat"/>
                <a:cs typeface="Montserrat"/>
                <a:sym typeface="Montserrat"/>
              </a:rPr>
              <a:t>The majority of extreme sentiments were positive, with more than 80% of extreme sentiments being classified as "very positive".</a:t>
            </a:r>
            <a:endParaRPr sz="800">
              <a:solidFill>
                <a:srgbClr val="243D7F"/>
              </a:solidFill>
              <a:latin typeface="Montserrat"/>
              <a:ea typeface="Montserrat"/>
              <a:cs typeface="Montserrat"/>
              <a:sym typeface="Montserrat"/>
            </a:endParaRPr>
          </a:p>
          <a:p>
            <a:pPr indent="-279400" lvl="0" marL="457200" rtl="0" algn="l">
              <a:spcBef>
                <a:spcPts val="0"/>
              </a:spcBef>
              <a:spcAft>
                <a:spcPts val="0"/>
              </a:spcAft>
              <a:buSzPts val="800"/>
              <a:buChar char="➢"/>
            </a:pPr>
            <a:r>
              <a:rPr lang="en" sz="800">
                <a:solidFill>
                  <a:srgbClr val="243D7F"/>
                </a:solidFill>
                <a:latin typeface="Montserrat"/>
                <a:ea typeface="Montserrat"/>
                <a:cs typeface="Montserrat"/>
                <a:sym typeface="Montserrat"/>
              </a:rPr>
              <a:t>Extreme sentiments tended to be expressed more frequently by individuals with smaller Twitter followings and fewer verified accounts, suggesting that sentiment analysis may be more representative of public opinion than traditional polls or surveys.</a:t>
            </a:r>
            <a:endParaRPr sz="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33"/>
          <p:cNvSpPr/>
          <p:nvPr/>
        </p:nvSpPr>
        <p:spPr>
          <a:xfrm>
            <a:off x="415874" y="213700"/>
            <a:ext cx="5307262" cy="284340"/>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Extreme Sentiment Analysis</a:t>
            </a:r>
          </a:p>
        </p:txBody>
      </p:sp>
      <p:sp>
        <p:nvSpPr>
          <p:cNvPr id="628" name="Google Shape;628;p133"/>
          <p:cNvSpPr txBox="1"/>
          <p:nvPr/>
        </p:nvSpPr>
        <p:spPr>
          <a:xfrm>
            <a:off x="312302" y="470300"/>
            <a:ext cx="40803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000"/>
              <a:buFont typeface="Arial"/>
              <a:buNone/>
            </a:pPr>
            <a:r>
              <a:rPr i="1" lang="en" sz="1000">
                <a:solidFill>
                  <a:srgbClr val="223D7E"/>
                </a:solidFill>
                <a:latin typeface="Montserrat"/>
                <a:ea typeface="Montserrat"/>
                <a:cs typeface="Montserrat"/>
                <a:sym typeface="Montserrat"/>
              </a:rPr>
              <a:t>Understanding the hindsight &amp; insight from the data</a:t>
            </a:r>
            <a:endParaRPr b="0" i="1" sz="1000" u="none" cap="none" strike="noStrike">
              <a:solidFill>
                <a:srgbClr val="223D7E"/>
              </a:solidFill>
              <a:latin typeface="Montserrat"/>
              <a:ea typeface="Montserrat"/>
              <a:cs typeface="Montserrat"/>
              <a:sym typeface="Montserrat"/>
            </a:endParaRPr>
          </a:p>
        </p:txBody>
      </p:sp>
      <p:pic>
        <p:nvPicPr>
          <p:cNvPr id="629" name="Google Shape;629;p133"/>
          <p:cNvPicPr preferRelativeResize="0"/>
          <p:nvPr/>
        </p:nvPicPr>
        <p:blipFill>
          <a:blip r:embed="rId3">
            <a:alphaModFix/>
          </a:blip>
          <a:stretch>
            <a:fillRect/>
          </a:stretch>
        </p:blipFill>
        <p:spPr>
          <a:xfrm>
            <a:off x="624700" y="879225"/>
            <a:ext cx="4782824" cy="3931076"/>
          </a:xfrm>
          <a:prstGeom prst="rect">
            <a:avLst/>
          </a:prstGeom>
          <a:noFill/>
          <a:ln>
            <a:noFill/>
          </a:ln>
        </p:spPr>
      </p:pic>
      <p:pic>
        <p:nvPicPr>
          <p:cNvPr id="630" name="Google Shape;630;p133"/>
          <p:cNvPicPr preferRelativeResize="0"/>
          <p:nvPr/>
        </p:nvPicPr>
        <p:blipFill>
          <a:blip r:embed="rId4">
            <a:alphaModFix/>
          </a:blip>
          <a:stretch>
            <a:fillRect/>
          </a:stretch>
        </p:blipFill>
        <p:spPr>
          <a:xfrm>
            <a:off x="5857350" y="768200"/>
            <a:ext cx="2724650" cy="2053525"/>
          </a:xfrm>
          <a:prstGeom prst="rect">
            <a:avLst/>
          </a:prstGeom>
          <a:noFill/>
          <a:ln>
            <a:noFill/>
          </a:ln>
        </p:spPr>
      </p:pic>
      <p:pic>
        <p:nvPicPr>
          <p:cNvPr id="631" name="Google Shape;631;p133"/>
          <p:cNvPicPr preferRelativeResize="0"/>
          <p:nvPr/>
        </p:nvPicPr>
        <p:blipFill>
          <a:blip r:embed="rId5">
            <a:alphaModFix/>
          </a:blip>
          <a:stretch>
            <a:fillRect/>
          </a:stretch>
        </p:blipFill>
        <p:spPr>
          <a:xfrm>
            <a:off x="5669099" y="2773625"/>
            <a:ext cx="2912891" cy="21243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34"/>
          <p:cNvSpPr/>
          <p:nvPr/>
        </p:nvSpPr>
        <p:spPr>
          <a:xfrm>
            <a:off x="415874" y="213700"/>
            <a:ext cx="5307262" cy="284340"/>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Extreme Sentiment Analysis</a:t>
            </a:r>
          </a:p>
        </p:txBody>
      </p:sp>
      <p:sp>
        <p:nvSpPr>
          <p:cNvPr id="637" name="Google Shape;637;p134"/>
          <p:cNvSpPr txBox="1"/>
          <p:nvPr/>
        </p:nvSpPr>
        <p:spPr>
          <a:xfrm>
            <a:off x="312302" y="470300"/>
            <a:ext cx="40803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000"/>
              <a:buFont typeface="Arial"/>
              <a:buNone/>
            </a:pPr>
            <a:r>
              <a:rPr i="1" lang="en" sz="1000">
                <a:solidFill>
                  <a:srgbClr val="223D7E"/>
                </a:solidFill>
                <a:latin typeface="Montserrat"/>
                <a:ea typeface="Montserrat"/>
                <a:cs typeface="Montserrat"/>
                <a:sym typeface="Montserrat"/>
              </a:rPr>
              <a:t>Understanding the hindsight &amp; insight from the data</a:t>
            </a:r>
            <a:endParaRPr b="0" i="1" sz="1000" u="none" cap="none" strike="noStrike">
              <a:solidFill>
                <a:srgbClr val="223D7E"/>
              </a:solidFill>
              <a:latin typeface="Montserrat"/>
              <a:ea typeface="Montserrat"/>
              <a:cs typeface="Montserrat"/>
              <a:sym typeface="Montserrat"/>
            </a:endParaRPr>
          </a:p>
        </p:txBody>
      </p:sp>
      <p:pic>
        <p:nvPicPr>
          <p:cNvPr id="638" name="Google Shape;638;p134"/>
          <p:cNvPicPr preferRelativeResize="0"/>
          <p:nvPr/>
        </p:nvPicPr>
        <p:blipFill>
          <a:blip r:embed="rId3">
            <a:alphaModFix/>
          </a:blip>
          <a:stretch>
            <a:fillRect/>
          </a:stretch>
        </p:blipFill>
        <p:spPr>
          <a:xfrm>
            <a:off x="946675" y="768200"/>
            <a:ext cx="7250651" cy="2315700"/>
          </a:xfrm>
          <a:prstGeom prst="rect">
            <a:avLst/>
          </a:prstGeom>
          <a:noFill/>
          <a:ln>
            <a:noFill/>
          </a:ln>
        </p:spPr>
      </p:pic>
      <p:pic>
        <p:nvPicPr>
          <p:cNvPr id="639" name="Google Shape;639;p134"/>
          <p:cNvPicPr preferRelativeResize="0"/>
          <p:nvPr/>
        </p:nvPicPr>
        <p:blipFill>
          <a:blip r:embed="rId4">
            <a:alphaModFix/>
          </a:blip>
          <a:stretch>
            <a:fillRect/>
          </a:stretch>
        </p:blipFill>
        <p:spPr>
          <a:xfrm>
            <a:off x="1320175" y="2894800"/>
            <a:ext cx="5098206" cy="224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35"/>
          <p:cNvSpPr/>
          <p:nvPr/>
        </p:nvSpPr>
        <p:spPr>
          <a:xfrm>
            <a:off x="415874" y="213700"/>
            <a:ext cx="5823942" cy="284340"/>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Sentiment Correlation Analysis</a:t>
            </a:r>
          </a:p>
        </p:txBody>
      </p:sp>
      <p:sp>
        <p:nvSpPr>
          <p:cNvPr id="645" name="Google Shape;645;p135"/>
          <p:cNvSpPr txBox="1"/>
          <p:nvPr/>
        </p:nvSpPr>
        <p:spPr>
          <a:xfrm>
            <a:off x="312302" y="470300"/>
            <a:ext cx="40803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000"/>
              <a:buFont typeface="Arial"/>
              <a:buNone/>
            </a:pPr>
            <a:r>
              <a:rPr i="1" lang="en" sz="1000">
                <a:solidFill>
                  <a:srgbClr val="223D7E"/>
                </a:solidFill>
                <a:latin typeface="Montserrat"/>
                <a:ea typeface="Montserrat"/>
                <a:cs typeface="Montserrat"/>
                <a:sym typeface="Montserrat"/>
              </a:rPr>
              <a:t>Understanding the hindsight &amp; insight from the data</a:t>
            </a:r>
            <a:endParaRPr b="0" i="1" sz="1000" u="none" cap="none" strike="noStrike">
              <a:solidFill>
                <a:srgbClr val="223D7E"/>
              </a:solidFill>
              <a:latin typeface="Montserrat"/>
              <a:ea typeface="Montserrat"/>
              <a:cs typeface="Montserrat"/>
              <a:sym typeface="Montserrat"/>
            </a:endParaRPr>
          </a:p>
        </p:txBody>
      </p:sp>
      <p:pic>
        <p:nvPicPr>
          <p:cNvPr id="646" name="Google Shape;646;p135"/>
          <p:cNvPicPr preferRelativeResize="0"/>
          <p:nvPr/>
        </p:nvPicPr>
        <p:blipFill>
          <a:blip r:embed="rId3">
            <a:alphaModFix/>
          </a:blip>
          <a:stretch>
            <a:fillRect/>
          </a:stretch>
        </p:blipFill>
        <p:spPr>
          <a:xfrm>
            <a:off x="1942125" y="913100"/>
            <a:ext cx="5259756" cy="4070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36"/>
          <p:cNvSpPr/>
          <p:nvPr/>
        </p:nvSpPr>
        <p:spPr>
          <a:xfrm>
            <a:off x="415874" y="213700"/>
            <a:ext cx="2445213" cy="284340"/>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User Analysis</a:t>
            </a:r>
          </a:p>
        </p:txBody>
      </p:sp>
      <p:sp>
        <p:nvSpPr>
          <p:cNvPr id="652" name="Google Shape;652;p136"/>
          <p:cNvSpPr txBox="1"/>
          <p:nvPr/>
        </p:nvSpPr>
        <p:spPr>
          <a:xfrm>
            <a:off x="312302" y="470300"/>
            <a:ext cx="40803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000"/>
              <a:buFont typeface="Arial"/>
              <a:buNone/>
            </a:pPr>
            <a:r>
              <a:rPr i="1" lang="en" sz="1000">
                <a:solidFill>
                  <a:srgbClr val="223D7E"/>
                </a:solidFill>
                <a:latin typeface="Montserrat"/>
                <a:ea typeface="Montserrat"/>
                <a:cs typeface="Montserrat"/>
                <a:sym typeface="Montserrat"/>
              </a:rPr>
              <a:t>Understanding the hindsight &amp; insight from the data</a:t>
            </a:r>
            <a:endParaRPr b="0" i="1" sz="1000" u="none" cap="none" strike="noStrike">
              <a:solidFill>
                <a:srgbClr val="223D7E"/>
              </a:solidFill>
              <a:latin typeface="Montserrat"/>
              <a:ea typeface="Montserrat"/>
              <a:cs typeface="Montserrat"/>
              <a:sym typeface="Montserrat"/>
            </a:endParaRPr>
          </a:p>
        </p:txBody>
      </p:sp>
      <p:pic>
        <p:nvPicPr>
          <p:cNvPr id="653" name="Google Shape;653;p136"/>
          <p:cNvPicPr preferRelativeResize="0"/>
          <p:nvPr/>
        </p:nvPicPr>
        <p:blipFill>
          <a:blip r:embed="rId3">
            <a:alphaModFix/>
          </a:blip>
          <a:stretch>
            <a:fillRect/>
          </a:stretch>
        </p:blipFill>
        <p:spPr>
          <a:xfrm>
            <a:off x="148600" y="1090900"/>
            <a:ext cx="4243999" cy="3001475"/>
          </a:xfrm>
          <a:prstGeom prst="rect">
            <a:avLst/>
          </a:prstGeom>
          <a:noFill/>
          <a:ln>
            <a:noFill/>
          </a:ln>
        </p:spPr>
      </p:pic>
      <p:pic>
        <p:nvPicPr>
          <p:cNvPr id="654" name="Google Shape;654;p136"/>
          <p:cNvPicPr preferRelativeResize="0"/>
          <p:nvPr/>
        </p:nvPicPr>
        <p:blipFill>
          <a:blip r:embed="rId4">
            <a:alphaModFix/>
          </a:blip>
          <a:stretch>
            <a:fillRect/>
          </a:stretch>
        </p:blipFill>
        <p:spPr>
          <a:xfrm>
            <a:off x="4678700" y="878275"/>
            <a:ext cx="4365575" cy="3403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cxnSp>
        <p:nvCxnSpPr>
          <p:cNvPr id="659" name="Google Shape;659;p137"/>
          <p:cNvCxnSpPr/>
          <p:nvPr/>
        </p:nvCxnSpPr>
        <p:spPr>
          <a:xfrm>
            <a:off x="3141825" y="1693425"/>
            <a:ext cx="0" cy="1931400"/>
          </a:xfrm>
          <a:prstGeom prst="straightConnector1">
            <a:avLst/>
          </a:prstGeom>
          <a:noFill/>
          <a:ln cap="flat" cmpd="sng" w="9525">
            <a:solidFill>
              <a:schemeClr val="dk2"/>
            </a:solidFill>
            <a:prstDash val="solid"/>
            <a:round/>
            <a:headEnd len="sm" w="sm" type="none"/>
            <a:tailEnd len="sm" w="sm" type="none"/>
          </a:ln>
        </p:spPr>
      </p:cxnSp>
      <p:sp>
        <p:nvSpPr>
          <p:cNvPr id="660" name="Google Shape;660;p137"/>
          <p:cNvSpPr txBox="1"/>
          <p:nvPr/>
        </p:nvSpPr>
        <p:spPr>
          <a:xfrm>
            <a:off x="3302900" y="2101575"/>
            <a:ext cx="5918700" cy="111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666666"/>
                </a:solidFill>
                <a:latin typeface="Montserrat"/>
                <a:ea typeface="Montserrat"/>
                <a:cs typeface="Montserrat"/>
                <a:sym typeface="Montserrat"/>
              </a:rPr>
              <a:t>Conclusion</a:t>
            </a:r>
            <a:endParaRPr b="1" sz="3000">
              <a:solidFill>
                <a:srgbClr val="666666"/>
              </a:solidFill>
              <a:latin typeface="Montserrat"/>
              <a:ea typeface="Montserrat"/>
              <a:cs typeface="Montserrat"/>
              <a:sym typeface="Montserrat"/>
            </a:endParaRPr>
          </a:p>
        </p:txBody>
      </p:sp>
      <p:pic>
        <p:nvPicPr>
          <p:cNvPr id="661" name="Google Shape;661;p137"/>
          <p:cNvPicPr preferRelativeResize="0"/>
          <p:nvPr/>
        </p:nvPicPr>
        <p:blipFill>
          <a:blip r:embed="rId3">
            <a:alphaModFix/>
          </a:blip>
          <a:stretch>
            <a:fillRect/>
          </a:stretch>
        </p:blipFill>
        <p:spPr>
          <a:xfrm>
            <a:off x="1958450" y="1968563"/>
            <a:ext cx="987825" cy="138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grpSp>
        <p:nvGrpSpPr>
          <p:cNvPr id="479" name="Google Shape;479;p120"/>
          <p:cNvGrpSpPr/>
          <p:nvPr/>
        </p:nvGrpSpPr>
        <p:grpSpPr>
          <a:xfrm>
            <a:off x="5629063" y="1405450"/>
            <a:ext cx="1672800" cy="1494400"/>
            <a:chOff x="6132826" y="1044499"/>
            <a:chExt cx="1672800" cy="1494400"/>
          </a:xfrm>
        </p:grpSpPr>
        <p:sp>
          <p:nvSpPr>
            <p:cNvPr id="480" name="Google Shape;480;p120"/>
            <p:cNvSpPr/>
            <p:nvPr/>
          </p:nvSpPr>
          <p:spPr>
            <a:xfrm>
              <a:off x="6499265" y="1044499"/>
              <a:ext cx="967200" cy="933000"/>
            </a:xfrm>
            <a:prstGeom prst="ellipse">
              <a:avLst/>
            </a:prstGeom>
            <a:solidFill>
              <a:srgbClr val="FFFFFF"/>
            </a:solidFill>
            <a:ln>
              <a:noFill/>
            </a:ln>
            <a:effectLst>
              <a:outerShdw blurRad="200025" rotWithShape="0" algn="bl" dir="3180000" dist="47625">
                <a:srgbClr val="999999">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20"/>
            <p:cNvSpPr txBox="1"/>
            <p:nvPr/>
          </p:nvSpPr>
          <p:spPr>
            <a:xfrm>
              <a:off x="6132826" y="2063099"/>
              <a:ext cx="1672800" cy="47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lang="en" sz="1200">
                  <a:solidFill>
                    <a:srgbClr val="434343"/>
                  </a:solidFill>
                  <a:latin typeface="Montserrat"/>
                  <a:ea typeface="Montserrat"/>
                  <a:cs typeface="Montserrat"/>
                  <a:sym typeface="Montserrat"/>
                </a:rPr>
                <a:t>Vadar Sentiment Analysis</a:t>
              </a:r>
              <a:endParaRPr b="1" i="0" sz="1200" u="none" cap="none" strike="noStrike">
                <a:solidFill>
                  <a:srgbClr val="434343"/>
                </a:solidFill>
                <a:latin typeface="Montserrat"/>
                <a:ea typeface="Montserrat"/>
                <a:cs typeface="Montserrat"/>
                <a:sym typeface="Montserrat"/>
              </a:endParaRPr>
            </a:p>
          </p:txBody>
        </p:sp>
        <p:pic>
          <p:nvPicPr>
            <p:cNvPr id="482" name="Google Shape;482;p120"/>
            <p:cNvPicPr preferRelativeResize="0"/>
            <p:nvPr/>
          </p:nvPicPr>
          <p:blipFill rotWithShape="1">
            <a:blip r:embed="rId3">
              <a:alphaModFix/>
            </a:blip>
            <a:srcRect b="0" l="0" r="0" t="0"/>
            <a:stretch/>
          </p:blipFill>
          <p:spPr>
            <a:xfrm>
              <a:off x="6613265" y="1141399"/>
              <a:ext cx="739200" cy="739200"/>
            </a:xfrm>
            <a:prstGeom prst="rect">
              <a:avLst/>
            </a:prstGeom>
            <a:noFill/>
            <a:ln>
              <a:noFill/>
            </a:ln>
          </p:spPr>
        </p:pic>
      </p:grpSp>
      <p:grpSp>
        <p:nvGrpSpPr>
          <p:cNvPr id="483" name="Google Shape;483;p120"/>
          <p:cNvGrpSpPr/>
          <p:nvPr/>
        </p:nvGrpSpPr>
        <p:grpSpPr>
          <a:xfrm>
            <a:off x="1602000" y="1405450"/>
            <a:ext cx="1559100" cy="1493325"/>
            <a:chOff x="3640000" y="1044499"/>
            <a:chExt cx="1559100" cy="1493325"/>
          </a:xfrm>
        </p:grpSpPr>
        <p:sp>
          <p:nvSpPr>
            <p:cNvPr id="484" name="Google Shape;484;p120"/>
            <p:cNvSpPr/>
            <p:nvPr/>
          </p:nvSpPr>
          <p:spPr>
            <a:xfrm>
              <a:off x="3892825" y="1044499"/>
              <a:ext cx="967200" cy="933000"/>
            </a:xfrm>
            <a:prstGeom prst="ellipse">
              <a:avLst/>
            </a:prstGeom>
            <a:solidFill>
              <a:srgbClr val="FFFFFF"/>
            </a:solidFill>
            <a:ln>
              <a:noFill/>
            </a:ln>
            <a:effectLst>
              <a:outerShdw blurRad="200025" rotWithShape="0" algn="bl" dir="3180000" dist="47625">
                <a:srgbClr val="999999">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20"/>
            <p:cNvSpPr txBox="1"/>
            <p:nvPr/>
          </p:nvSpPr>
          <p:spPr>
            <a:xfrm>
              <a:off x="3640000" y="2062024"/>
              <a:ext cx="1559100" cy="47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rgbClr val="434343"/>
                  </a:solidFill>
                  <a:latin typeface="Montserrat"/>
                  <a:ea typeface="Montserrat"/>
                  <a:cs typeface="Montserrat"/>
                  <a:sym typeface="Montserrat"/>
                </a:rPr>
                <a:t>Business</a:t>
              </a:r>
              <a:r>
                <a:rPr b="1" lang="en" sz="1200">
                  <a:solidFill>
                    <a:srgbClr val="434343"/>
                  </a:solidFill>
                  <a:latin typeface="Montserrat"/>
                  <a:ea typeface="Montserrat"/>
                  <a:cs typeface="Montserrat"/>
                  <a:sym typeface="Montserrat"/>
                </a:rPr>
                <a:t> </a:t>
              </a:r>
              <a:endParaRPr b="1" sz="1200">
                <a:solidFill>
                  <a:srgbClr val="434343"/>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lang="en" sz="1200">
                  <a:solidFill>
                    <a:srgbClr val="434343"/>
                  </a:solidFill>
                  <a:latin typeface="Montserrat"/>
                  <a:ea typeface="Montserrat"/>
                  <a:cs typeface="Montserrat"/>
                  <a:sym typeface="Montserrat"/>
                </a:rPr>
                <a:t>Problems Addressed</a:t>
              </a:r>
              <a:endParaRPr b="1" sz="1200">
                <a:solidFill>
                  <a:srgbClr val="434343"/>
                </a:solidFill>
                <a:latin typeface="Montserrat"/>
                <a:ea typeface="Montserrat"/>
                <a:cs typeface="Montserrat"/>
                <a:sym typeface="Montserrat"/>
              </a:endParaRPr>
            </a:p>
          </p:txBody>
        </p:sp>
        <p:pic>
          <p:nvPicPr>
            <p:cNvPr id="486" name="Google Shape;486;p120"/>
            <p:cNvPicPr preferRelativeResize="0"/>
            <p:nvPr/>
          </p:nvPicPr>
          <p:blipFill rotWithShape="1">
            <a:blip r:embed="rId4">
              <a:alphaModFix/>
            </a:blip>
            <a:srcRect b="13043" l="14380" r="14073" t="13432"/>
            <a:stretch/>
          </p:blipFill>
          <p:spPr>
            <a:xfrm>
              <a:off x="4113875" y="1241199"/>
              <a:ext cx="525099" cy="539601"/>
            </a:xfrm>
            <a:prstGeom prst="rect">
              <a:avLst/>
            </a:prstGeom>
            <a:noFill/>
            <a:ln>
              <a:noFill/>
            </a:ln>
          </p:spPr>
        </p:pic>
      </p:grpSp>
      <p:sp>
        <p:nvSpPr>
          <p:cNvPr id="487" name="Google Shape;487;p120"/>
          <p:cNvSpPr/>
          <p:nvPr/>
        </p:nvSpPr>
        <p:spPr>
          <a:xfrm>
            <a:off x="3519786" y="443300"/>
            <a:ext cx="1494830" cy="235725"/>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AGENDA</a:t>
            </a:r>
          </a:p>
        </p:txBody>
      </p:sp>
      <p:grpSp>
        <p:nvGrpSpPr>
          <p:cNvPr id="488" name="Google Shape;488;p120"/>
          <p:cNvGrpSpPr/>
          <p:nvPr/>
        </p:nvGrpSpPr>
        <p:grpSpPr>
          <a:xfrm>
            <a:off x="3496113" y="1481650"/>
            <a:ext cx="1672800" cy="1418200"/>
            <a:chOff x="5058213" y="2929450"/>
            <a:chExt cx="1672800" cy="1418200"/>
          </a:xfrm>
        </p:grpSpPr>
        <p:grpSp>
          <p:nvGrpSpPr>
            <p:cNvPr id="489" name="Google Shape;489;p120"/>
            <p:cNvGrpSpPr/>
            <p:nvPr/>
          </p:nvGrpSpPr>
          <p:grpSpPr>
            <a:xfrm>
              <a:off x="5411013" y="2929450"/>
              <a:ext cx="967200" cy="933000"/>
              <a:chOff x="5348452" y="2853250"/>
              <a:chExt cx="967200" cy="933000"/>
            </a:xfrm>
          </p:grpSpPr>
          <p:sp>
            <p:nvSpPr>
              <p:cNvPr id="490" name="Google Shape;490;p120"/>
              <p:cNvSpPr/>
              <p:nvPr/>
            </p:nvSpPr>
            <p:spPr>
              <a:xfrm>
                <a:off x="5348452" y="2853250"/>
                <a:ext cx="967200" cy="933000"/>
              </a:xfrm>
              <a:prstGeom prst="ellipse">
                <a:avLst/>
              </a:prstGeom>
              <a:solidFill>
                <a:srgbClr val="FFFFFF"/>
              </a:solidFill>
              <a:ln>
                <a:noFill/>
              </a:ln>
              <a:effectLst>
                <a:outerShdw blurRad="200025" rotWithShape="0" algn="bl" dir="3180000" dist="47625">
                  <a:srgbClr val="999999">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1" name="Google Shape;491;p120"/>
              <p:cNvPicPr preferRelativeResize="0"/>
              <p:nvPr/>
            </p:nvPicPr>
            <p:blipFill rotWithShape="1">
              <a:blip r:embed="rId5">
                <a:alphaModFix/>
              </a:blip>
              <a:srcRect b="15583" l="0" r="0" t="0"/>
              <a:stretch/>
            </p:blipFill>
            <p:spPr>
              <a:xfrm>
                <a:off x="5501662" y="3040862"/>
                <a:ext cx="660781" cy="557776"/>
              </a:xfrm>
              <a:prstGeom prst="rect">
                <a:avLst/>
              </a:prstGeom>
              <a:noFill/>
              <a:ln>
                <a:noFill/>
              </a:ln>
            </p:spPr>
          </p:pic>
        </p:grpSp>
        <p:sp>
          <p:nvSpPr>
            <p:cNvPr id="492" name="Google Shape;492;p120"/>
            <p:cNvSpPr txBox="1"/>
            <p:nvPr/>
          </p:nvSpPr>
          <p:spPr>
            <a:xfrm>
              <a:off x="5058213" y="3871850"/>
              <a:ext cx="1672800" cy="47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lang="en" sz="1200">
                  <a:solidFill>
                    <a:srgbClr val="434343"/>
                  </a:solidFill>
                  <a:latin typeface="Montserrat"/>
                  <a:ea typeface="Montserrat"/>
                  <a:cs typeface="Montserrat"/>
                  <a:sym typeface="Montserrat"/>
                </a:rPr>
                <a:t>Text Processing</a:t>
              </a:r>
              <a:endParaRPr b="1" i="0" sz="1200" u="none" cap="none" strike="noStrike">
                <a:solidFill>
                  <a:srgbClr val="434343"/>
                </a:solidFill>
                <a:latin typeface="Montserrat"/>
                <a:ea typeface="Montserrat"/>
                <a:cs typeface="Montserrat"/>
                <a:sym typeface="Montserrat"/>
              </a:endParaRPr>
            </a:p>
          </p:txBody>
        </p:sp>
      </p:grpSp>
      <p:grpSp>
        <p:nvGrpSpPr>
          <p:cNvPr id="493" name="Google Shape;493;p120"/>
          <p:cNvGrpSpPr/>
          <p:nvPr/>
        </p:nvGrpSpPr>
        <p:grpSpPr>
          <a:xfrm>
            <a:off x="3495463" y="3234250"/>
            <a:ext cx="1672800" cy="1494400"/>
            <a:chOff x="6132826" y="1044499"/>
            <a:chExt cx="1672800" cy="1494400"/>
          </a:xfrm>
        </p:grpSpPr>
        <p:sp>
          <p:nvSpPr>
            <p:cNvPr id="494" name="Google Shape;494;p120"/>
            <p:cNvSpPr/>
            <p:nvPr/>
          </p:nvSpPr>
          <p:spPr>
            <a:xfrm>
              <a:off x="6499265" y="1044499"/>
              <a:ext cx="967200" cy="933000"/>
            </a:xfrm>
            <a:prstGeom prst="ellipse">
              <a:avLst/>
            </a:prstGeom>
            <a:solidFill>
              <a:srgbClr val="FFFFFF"/>
            </a:solidFill>
            <a:ln>
              <a:noFill/>
            </a:ln>
            <a:effectLst>
              <a:outerShdw blurRad="200025" rotWithShape="0" algn="bl" dir="3180000" dist="47625">
                <a:srgbClr val="999999">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20"/>
            <p:cNvSpPr txBox="1"/>
            <p:nvPr/>
          </p:nvSpPr>
          <p:spPr>
            <a:xfrm>
              <a:off x="6132826" y="2063099"/>
              <a:ext cx="1672800" cy="475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lang="en" sz="1200">
                  <a:solidFill>
                    <a:srgbClr val="434343"/>
                  </a:solidFill>
                  <a:latin typeface="Montserrat"/>
                  <a:ea typeface="Montserrat"/>
                  <a:cs typeface="Montserrat"/>
                  <a:sym typeface="Montserrat"/>
                </a:rPr>
                <a:t>EDA</a:t>
              </a:r>
              <a:endParaRPr b="1" i="0" sz="1200" u="none" cap="none" strike="noStrike">
                <a:solidFill>
                  <a:srgbClr val="434343"/>
                </a:solidFill>
                <a:latin typeface="Montserrat"/>
                <a:ea typeface="Montserrat"/>
                <a:cs typeface="Montserrat"/>
                <a:sym typeface="Montserrat"/>
              </a:endParaRPr>
            </a:p>
          </p:txBody>
        </p:sp>
      </p:grpSp>
      <p:pic>
        <p:nvPicPr>
          <p:cNvPr id="496" name="Google Shape;496;p120"/>
          <p:cNvPicPr preferRelativeResize="0"/>
          <p:nvPr/>
        </p:nvPicPr>
        <p:blipFill>
          <a:blip r:embed="rId6">
            <a:alphaModFix/>
          </a:blip>
          <a:stretch>
            <a:fillRect/>
          </a:stretch>
        </p:blipFill>
        <p:spPr>
          <a:xfrm>
            <a:off x="4031288" y="3438825"/>
            <a:ext cx="601175" cy="522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138"/>
          <p:cNvSpPr/>
          <p:nvPr/>
        </p:nvSpPr>
        <p:spPr>
          <a:xfrm>
            <a:off x="415874" y="213700"/>
            <a:ext cx="3703315" cy="284340"/>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Analysis Conclusion</a:t>
            </a:r>
          </a:p>
        </p:txBody>
      </p:sp>
      <p:sp>
        <p:nvSpPr>
          <p:cNvPr id="667" name="Google Shape;667;p138"/>
          <p:cNvSpPr txBox="1"/>
          <p:nvPr/>
        </p:nvSpPr>
        <p:spPr>
          <a:xfrm>
            <a:off x="312293" y="470288"/>
            <a:ext cx="31137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1" lang="en" sz="1000">
                <a:solidFill>
                  <a:srgbClr val="223D7E"/>
                </a:solidFill>
                <a:latin typeface="Montserrat"/>
                <a:ea typeface="Montserrat"/>
                <a:cs typeface="Montserrat"/>
                <a:sym typeface="Montserrat"/>
              </a:rPr>
              <a:t>Key Insights</a:t>
            </a:r>
            <a:endParaRPr b="0" i="1" sz="1000" u="none" cap="none" strike="noStrike">
              <a:solidFill>
                <a:srgbClr val="223D7E"/>
              </a:solidFill>
              <a:latin typeface="Montserrat"/>
              <a:ea typeface="Montserrat"/>
              <a:cs typeface="Montserrat"/>
              <a:sym typeface="Montserrat"/>
            </a:endParaRPr>
          </a:p>
        </p:txBody>
      </p:sp>
      <p:sp>
        <p:nvSpPr>
          <p:cNvPr id="668" name="Google Shape;668;p138"/>
          <p:cNvSpPr/>
          <p:nvPr/>
        </p:nvSpPr>
        <p:spPr>
          <a:xfrm>
            <a:off x="4319125" y="1009000"/>
            <a:ext cx="4165200" cy="3736800"/>
          </a:xfrm>
          <a:prstGeom prst="foldedCorner">
            <a:avLst>
              <a:gd fmla="val 16667" name="adj"/>
            </a:avLst>
          </a:prstGeom>
          <a:solidFill>
            <a:srgbClr val="CEE8EB">
              <a:alpha val="376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38"/>
          <p:cNvSpPr txBox="1"/>
          <p:nvPr/>
        </p:nvSpPr>
        <p:spPr>
          <a:xfrm>
            <a:off x="4511518" y="1301360"/>
            <a:ext cx="27402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i="1" lang="en" sz="1300">
                <a:solidFill>
                  <a:srgbClr val="223D7E"/>
                </a:solidFill>
                <a:latin typeface="Montserrat"/>
                <a:ea typeface="Montserrat"/>
                <a:cs typeface="Montserrat"/>
                <a:sym typeface="Montserrat"/>
              </a:rPr>
              <a:t>Conclusion</a:t>
            </a:r>
            <a:endParaRPr b="0" i="1" sz="1300" u="none" cap="none" strike="noStrike">
              <a:solidFill>
                <a:srgbClr val="223D7E"/>
              </a:solidFill>
              <a:latin typeface="Montserrat"/>
              <a:ea typeface="Montserrat"/>
              <a:cs typeface="Montserrat"/>
              <a:sym typeface="Montserrat"/>
            </a:endParaRPr>
          </a:p>
        </p:txBody>
      </p:sp>
      <p:sp>
        <p:nvSpPr>
          <p:cNvPr id="670" name="Google Shape;670;p138"/>
          <p:cNvSpPr txBox="1"/>
          <p:nvPr/>
        </p:nvSpPr>
        <p:spPr>
          <a:xfrm>
            <a:off x="4511525" y="1714475"/>
            <a:ext cx="3793500" cy="1083600"/>
          </a:xfrm>
          <a:prstGeom prst="rect">
            <a:avLst/>
          </a:prstGeom>
          <a:noFill/>
          <a:ln>
            <a:noFill/>
          </a:ln>
        </p:spPr>
        <p:txBody>
          <a:bodyPr anchorCtr="0" anchor="t" bIns="91425" lIns="91425" spcFirstLastPara="1" rIns="91425" wrap="square" tIns="91425">
            <a:noAutofit/>
          </a:bodyPr>
          <a:lstStyle/>
          <a:p>
            <a:pPr indent="-222250" lvl="0" marL="114300" marR="0" rtl="0" algn="l">
              <a:lnSpc>
                <a:spcPct val="200000"/>
              </a:lnSpc>
              <a:spcBef>
                <a:spcPts val="0"/>
              </a:spcBef>
              <a:spcAft>
                <a:spcPts val="0"/>
              </a:spcAft>
              <a:buClr>
                <a:srgbClr val="243D7F"/>
              </a:buClr>
              <a:buSzPts val="800"/>
              <a:buFont typeface="Montserrat"/>
              <a:buChar char="➢"/>
            </a:pPr>
            <a:r>
              <a:rPr lang="en" sz="800">
                <a:solidFill>
                  <a:srgbClr val="243D7F"/>
                </a:solidFill>
                <a:latin typeface="Montserrat"/>
                <a:ea typeface="Montserrat"/>
                <a:cs typeface="Montserrat"/>
                <a:sym typeface="Montserrat"/>
              </a:rPr>
              <a:t>There was a significant increase in positive sentiment towards the Pfizer vaccine after it was approved for emergency use by the FDA in December 2020.</a:t>
            </a:r>
            <a:endParaRPr sz="800">
              <a:solidFill>
                <a:srgbClr val="243D7F"/>
              </a:solidFill>
              <a:latin typeface="Montserrat"/>
              <a:ea typeface="Montserrat"/>
              <a:cs typeface="Montserrat"/>
              <a:sym typeface="Montserrat"/>
            </a:endParaRPr>
          </a:p>
          <a:p>
            <a:pPr indent="-222250" lvl="0" marL="114300" marR="0" rtl="0" algn="l">
              <a:lnSpc>
                <a:spcPct val="200000"/>
              </a:lnSpc>
              <a:spcBef>
                <a:spcPts val="0"/>
              </a:spcBef>
              <a:spcAft>
                <a:spcPts val="0"/>
              </a:spcAft>
              <a:buClr>
                <a:srgbClr val="243D7F"/>
              </a:buClr>
              <a:buSzPts val="800"/>
              <a:buFont typeface="Montserrat"/>
              <a:buChar char="➢"/>
            </a:pPr>
            <a:r>
              <a:rPr lang="en" sz="800">
                <a:solidFill>
                  <a:srgbClr val="243D7F"/>
                </a:solidFill>
                <a:latin typeface="Montserrat"/>
                <a:ea typeface="Montserrat"/>
                <a:cs typeface="Montserrat"/>
                <a:sym typeface="Montserrat"/>
              </a:rPr>
              <a:t>The sentiment data suggests that the vaccine has been effective in reducing COVID-19 cases and deaths, which has likely contributed to the increase in positive sentiment.</a:t>
            </a:r>
            <a:endParaRPr sz="800">
              <a:solidFill>
                <a:srgbClr val="243D7F"/>
              </a:solidFill>
              <a:latin typeface="Montserrat"/>
              <a:ea typeface="Montserrat"/>
              <a:cs typeface="Montserrat"/>
              <a:sym typeface="Montserrat"/>
            </a:endParaRPr>
          </a:p>
          <a:p>
            <a:pPr indent="-222250" lvl="0" marL="114300" marR="0" rtl="0" algn="l">
              <a:lnSpc>
                <a:spcPct val="200000"/>
              </a:lnSpc>
              <a:spcBef>
                <a:spcPts val="0"/>
              </a:spcBef>
              <a:spcAft>
                <a:spcPts val="0"/>
              </a:spcAft>
              <a:buClr>
                <a:srgbClr val="243D7F"/>
              </a:buClr>
              <a:buSzPts val="800"/>
              <a:buFont typeface="Montserrat"/>
              <a:buChar char="➢"/>
            </a:pPr>
            <a:r>
              <a:rPr lang="en" sz="800">
                <a:solidFill>
                  <a:srgbClr val="243D7F"/>
                </a:solidFill>
                <a:latin typeface="Montserrat"/>
                <a:ea typeface="Montserrat"/>
                <a:cs typeface="Montserrat"/>
                <a:sym typeface="Montserrat"/>
              </a:rPr>
              <a:t>Time-series analysis revealed a cyclical pattern in sentiment towards the vaccine, with peaks and valleys corresponding to major events such as vaccine approvals, distribution milestones, and media coverage</a:t>
            </a:r>
            <a:endParaRPr sz="800">
              <a:solidFill>
                <a:srgbClr val="243D7F"/>
              </a:solidFill>
              <a:latin typeface="Montserrat"/>
              <a:ea typeface="Montserrat"/>
              <a:cs typeface="Montserrat"/>
              <a:sym typeface="Montserrat"/>
            </a:endParaRPr>
          </a:p>
        </p:txBody>
      </p:sp>
      <p:cxnSp>
        <p:nvCxnSpPr>
          <p:cNvPr id="671" name="Google Shape;671;p138"/>
          <p:cNvCxnSpPr/>
          <p:nvPr/>
        </p:nvCxnSpPr>
        <p:spPr>
          <a:xfrm flipH="1">
            <a:off x="3669525" y="1007625"/>
            <a:ext cx="5700" cy="3017400"/>
          </a:xfrm>
          <a:prstGeom prst="straightConnector1">
            <a:avLst/>
          </a:prstGeom>
          <a:noFill/>
          <a:ln cap="flat" cmpd="sng" w="9525">
            <a:solidFill>
              <a:schemeClr val="dk2"/>
            </a:solidFill>
            <a:prstDash val="solid"/>
            <a:round/>
            <a:headEnd len="sm" w="sm" type="none"/>
            <a:tailEnd len="sm" w="sm" type="none"/>
          </a:ln>
        </p:spPr>
      </p:cxnSp>
      <p:pic>
        <p:nvPicPr>
          <p:cNvPr id="672" name="Google Shape;672;p138"/>
          <p:cNvPicPr preferRelativeResize="0"/>
          <p:nvPr/>
        </p:nvPicPr>
        <p:blipFill>
          <a:blip r:embed="rId3">
            <a:alphaModFix/>
          </a:blip>
          <a:stretch>
            <a:fillRect/>
          </a:stretch>
        </p:blipFill>
        <p:spPr>
          <a:xfrm>
            <a:off x="1372900" y="1455100"/>
            <a:ext cx="2060400" cy="2044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139"/>
          <p:cNvSpPr/>
          <p:nvPr/>
        </p:nvSpPr>
        <p:spPr>
          <a:xfrm>
            <a:off x="2874598" y="1989125"/>
            <a:ext cx="3394804" cy="476889"/>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cxnSp>
        <p:nvCxnSpPr>
          <p:cNvPr id="501" name="Google Shape;501;p121"/>
          <p:cNvCxnSpPr/>
          <p:nvPr/>
        </p:nvCxnSpPr>
        <p:spPr>
          <a:xfrm>
            <a:off x="3141825" y="1693425"/>
            <a:ext cx="0" cy="1931400"/>
          </a:xfrm>
          <a:prstGeom prst="straightConnector1">
            <a:avLst/>
          </a:prstGeom>
          <a:noFill/>
          <a:ln cap="flat" cmpd="sng" w="9525">
            <a:solidFill>
              <a:schemeClr val="dk2"/>
            </a:solidFill>
            <a:prstDash val="solid"/>
            <a:round/>
            <a:headEnd len="sm" w="sm" type="none"/>
            <a:tailEnd len="sm" w="sm" type="none"/>
          </a:ln>
        </p:spPr>
      </p:cxnSp>
      <p:sp>
        <p:nvSpPr>
          <p:cNvPr id="502" name="Google Shape;502;p121"/>
          <p:cNvSpPr txBox="1"/>
          <p:nvPr/>
        </p:nvSpPr>
        <p:spPr>
          <a:xfrm>
            <a:off x="3302900" y="2101575"/>
            <a:ext cx="5918700" cy="111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666666"/>
                </a:solidFill>
                <a:latin typeface="Montserrat"/>
                <a:ea typeface="Montserrat"/>
                <a:cs typeface="Montserrat"/>
                <a:sym typeface="Montserrat"/>
              </a:rPr>
              <a:t>Business Problems Addressed</a:t>
            </a:r>
            <a:endParaRPr b="1" i="0" sz="3000" u="none" cap="none" strike="noStrike">
              <a:solidFill>
                <a:srgbClr val="666666"/>
              </a:solidFill>
              <a:latin typeface="Montserrat"/>
              <a:ea typeface="Montserrat"/>
              <a:cs typeface="Montserrat"/>
              <a:sym typeface="Montserrat"/>
            </a:endParaRPr>
          </a:p>
        </p:txBody>
      </p:sp>
      <p:pic>
        <p:nvPicPr>
          <p:cNvPr id="503" name="Google Shape;503;p121"/>
          <p:cNvPicPr preferRelativeResize="0"/>
          <p:nvPr/>
        </p:nvPicPr>
        <p:blipFill>
          <a:blip r:embed="rId3">
            <a:alphaModFix/>
          </a:blip>
          <a:stretch>
            <a:fillRect/>
          </a:stretch>
        </p:blipFill>
        <p:spPr>
          <a:xfrm>
            <a:off x="1650500" y="1809938"/>
            <a:ext cx="1270400" cy="152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122"/>
          <p:cNvSpPr/>
          <p:nvPr/>
        </p:nvSpPr>
        <p:spPr>
          <a:xfrm>
            <a:off x="0" y="2901100"/>
            <a:ext cx="9144000" cy="2313000"/>
          </a:xfrm>
          <a:prstGeom prst="rect">
            <a:avLst/>
          </a:prstGeom>
          <a:solidFill>
            <a:srgbClr val="1F497D">
              <a:alpha val="94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Montserrat"/>
              <a:ea typeface="Montserrat"/>
              <a:cs typeface="Montserrat"/>
              <a:sym typeface="Montserrat"/>
            </a:endParaRPr>
          </a:p>
        </p:txBody>
      </p:sp>
      <p:sp>
        <p:nvSpPr>
          <p:cNvPr id="509" name="Google Shape;509;p122"/>
          <p:cNvSpPr/>
          <p:nvPr/>
        </p:nvSpPr>
        <p:spPr>
          <a:xfrm>
            <a:off x="254300" y="3061465"/>
            <a:ext cx="4275600" cy="1970400"/>
          </a:xfrm>
          <a:prstGeom prst="rect">
            <a:avLst/>
          </a:prstGeom>
          <a:solidFill>
            <a:srgbClr val="FFFFFF"/>
          </a:solidFill>
          <a:ln cap="flat" cmpd="sng" w="9525">
            <a:solidFill>
              <a:srgbClr val="EFEFEF"/>
            </a:solidFill>
            <a:prstDash val="solid"/>
            <a:round/>
            <a:headEnd len="sm" w="sm" type="none"/>
            <a:tailEnd len="sm" w="sm" type="none"/>
          </a:ln>
          <a:effectLst>
            <a:outerShdw blurRad="57150" rotWithShape="0" algn="bl" dir="5400000" dist="19050">
              <a:srgbClr val="CCCCCC">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Montserrat"/>
              <a:ea typeface="Montserrat"/>
              <a:cs typeface="Montserrat"/>
              <a:sym typeface="Montserrat"/>
            </a:endParaRPr>
          </a:p>
        </p:txBody>
      </p:sp>
      <p:sp>
        <p:nvSpPr>
          <p:cNvPr id="510" name="Google Shape;510;p122"/>
          <p:cNvSpPr/>
          <p:nvPr/>
        </p:nvSpPr>
        <p:spPr>
          <a:xfrm>
            <a:off x="4699000" y="3061300"/>
            <a:ext cx="4275600" cy="1970400"/>
          </a:xfrm>
          <a:prstGeom prst="rect">
            <a:avLst/>
          </a:prstGeom>
          <a:solidFill>
            <a:srgbClr val="FFFFFF"/>
          </a:solidFill>
          <a:ln cap="flat" cmpd="sng" w="9525">
            <a:solidFill>
              <a:srgbClr val="EFEFEF"/>
            </a:solidFill>
            <a:prstDash val="solid"/>
            <a:round/>
            <a:headEnd len="sm" w="sm" type="none"/>
            <a:tailEnd len="sm" w="sm" type="none"/>
          </a:ln>
          <a:effectLst>
            <a:outerShdw blurRad="57150" rotWithShape="0" algn="bl" dir="5400000" dist="19050">
              <a:srgbClr val="CCCCCC">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22"/>
          <p:cNvSpPr txBox="1"/>
          <p:nvPr/>
        </p:nvSpPr>
        <p:spPr>
          <a:xfrm>
            <a:off x="780900" y="1123575"/>
            <a:ext cx="8193600" cy="1504200"/>
          </a:xfrm>
          <a:prstGeom prst="rect">
            <a:avLst/>
          </a:prstGeom>
          <a:solidFill>
            <a:srgbClr val="1F497D">
              <a:alpha val="2750"/>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300">
                <a:latin typeface="Montserrat"/>
                <a:ea typeface="Montserrat"/>
                <a:cs typeface="Montserrat"/>
                <a:sym typeface="Montserrat"/>
              </a:rPr>
              <a:t>Analyzing the sentiment towards the Pfizer vaccine</a:t>
            </a:r>
            <a:endParaRPr sz="1300">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sz="1300">
              <a:latin typeface="Montserrat"/>
              <a:ea typeface="Montserrat"/>
              <a:cs typeface="Montserrat"/>
              <a:sym typeface="Montserrat"/>
            </a:endParaRPr>
          </a:p>
          <a:p>
            <a:pPr indent="0" lvl="0" marL="0" marR="0" rtl="0" algn="l">
              <a:lnSpc>
                <a:spcPct val="100000"/>
              </a:lnSpc>
              <a:spcBef>
                <a:spcPts val="0"/>
              </a:spcBef>
              <a:spcAft>
                <a:spcPts val="0"/>
              </a:spcAft>
              <a:buNone/>
            </a:pPr>
            <a:r>
              <a:rPr lang="en" sz="1300">
                <a:latin typeface="Montserrat"/>
                <a:ea typeface="Montserrat"/>
                <a:cs typeface="Montserrat"/>
                <a:sym typeface="Montserrat"/>
              </a:rPr>
              <a:t>Conducting a time-series analysis to identify trends and patterns in the sentiment data</a:t>
            </a:r>
            <a:endParaRPr sz="1300">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sz="1300">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rPr lang="en" sz="1300">
                <a:latin typeface="Montserrat"/>
                <a:ea typeface="Montserrat"/>
                <a:cs typeface="Montserrat"/>
                <a:sym typeface="Montserrat"/>
              </a:rPr>
              <a:t>Providing insights to help improve vaccine communication strategies</a:t>
            </a:r>
            <a:endParaRPr sz="13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9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9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900">
              <a:latin typeface="Montserrat"/>
              <a:ea typeface="Montserrat"/>
              <a:cs typeface="Montserrat"/>
              <a:sym typeface="Montserrat"/>
            </a:endParaRPr>
          </a:p>
        </p:txBody>
      </p:sp>
      <p:sp>
        <p:nvSpPr>
          <p:cNvPr id="512" name="Google Shape;512;p122"/>
          <p:cNvSpPr/>
          <p:nvPr/>
        </p:nvSpPr>
        <p:spPr>
          <a:xfrm>
            <a:off x="415874" y="213700"/>
            <a:ext cx="3393155" cy="284340"/>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Project Objectives</a:t>
            </a:r>
          </a:p>
        </p:txBody>
      </p:sp>
      <p:sp>
        <p:nvSpPr>
          <p:cNvPr id="513" name="Google Shape;513;p122"/>
          <p:cNvSpPr txBox="1"/>
          <p:nvPr/>
        </p:nvSpPr>
        <p:spPr>
          <a:xfrm>
            <a:off x="260112" y="3128644"/>
            <a:ext cx="22326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1" lang="en" sz="1300" u="none" cap="none" strike="noStrike">
                <a:solidFill>
                  <a:srgbClr val="223D7E"/>
                </a:solidFill>
                <a:latin typeface="Montserrat"/>
                <a:ea typeface="Montserrat"/>
                <a:cs typeface="Montserrat"/>
                <a:sym typeface="Montserrat"/>
              </a:rPr>
              <a:t>Business Challenges</a:t>
            </a:r>
            <a:endParaRPr b="0" i="1" sz="1300" u="none" cap="none" strike="noStrike">
              <a:solidFill>
                <a:srgbClr val="223D7E"/>
              </a:solidFill>
              <a:latin typeface="Montserrat"/>
              <a:ea typeface="Montserrat"/>
              <a:cs typeface="Montserrat"/>
              <a:sym typeface="Montserrat"/>
            </a:endParaRPr>
          </a:p>
        </p:txBody>
      </p:sp>
      <p:sp>
        <p:nvSpPr>
          <p:cNvPr id="514" name="Google Shape;514;p122"/>
          <p:cNvSpPr txBox="1"/>
          <p:nvPr/>
        </p:nvSpPr>
        <p:spPr>
          <a:xfrm>
            <a:off x="4725926" y="3204844"/>
            <a:ext cx="22326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1" lang="en" sz="1300" u="none" cap="none" strike="noStrike">
                <a:solidFill>
                  <a:srgbClr val="223D7E"/>
                </a:solidFill>
                <a:latin typeface="Montserrat"/>
                <a:ea typeface="Montserrat"/>
                <a:cs typeface="Montserrat"/>
                <a:sym typeface="Montserrat"/>
              </a:rPr>
              <a:t>Technical Challenges</a:t>
            </a:r>
            <a:endParaRPr b="0" i="1" sz="1300" u="none" cap="none" strike="noStrike">
              <a:solidFill>
                <a:srgbClr val="223D7E"/>
              </a:solidFill>
              <a:latin typeface="Montserrat"/>
              <a:ea typeface="Montserrat"/>
              <a:cs typeface="Montserrat"/>
              <a:sym typeface="Montserrat"/>
            </a:endParaRPr>
          </a:p>
        </p:txBody>
      </p:sp>
      <p:sp>
        <p:nvSpPr>
          <p:cNvPr id="515" name="Google Shape;515;p122"/>
          <p:cNvSpPr txBox="1"/>
          <p:nvPr/>
        </p:nvSpPr>
        <p:spPr>
          <a:xfrm>
            <a:off x="260112" y="861617"/>
            <a:ext cx="22326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i="1" lang="en" sz="1300">
                <a:solidFill>
                  <a:srgbClr val="223D7E"/>
                </a:solidFill>
                <a:latin typeface="Montserrat"/>
                <a:ea typeface="Montserrat"/>
                <a:cs typeface="Montserrat"/>
                <a:sym typeface="Montserrat"/>
              </a:rPr>
              <a:t>Project Perspective</a:t>
            </a:r>
            <a:endParaRPr b="0" i="1" sz="1300" u="none" cap="none" strike="noStrike">
              <a:solidFill>
                <a:srgbClr val="223D7E"/>
              </a:solidFill>
              <a:latin typeface="Montserrat"/>
              <a:ea typeface="Montserrat"/>
              <a:cs typeface="Montserrat"/>
              <a:sym typeface="Montserrat"/>
            </a:endParaRPr>
          </a:p>
        </p:txBody>
      </p:sp>
      <p:sp>
        <p:nvSpPr>
          <p:cNvPr id="516" name="Google Shape;516;p122"/>
          <p:cNvSpPr txBox="1"/>
          <p:nvPr/>
        </p:nvSpPr>
        <p:spPr>
          <a:xfrm>
            <a:off x="312300" y="470300"/>
            <a:ext cx="31965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1" lang="en" sz="1000">
                <a:solidFill>
                  <a:srgbClr val="223D7E"/>
                </a:solidFill>
                <a:latin typeface="Montserrat"/>
                <a:ea typeface="Montserrat"/>
                <a:cs typeface="Montserrat"/>
                <a:sym typeface="Montserrat"/>
              </a:rPr>
              <a:t>Essential steps towards analyzing Risk factors</a:t>
            </a:r>
            <a:endParaRPr b="0" i="1" sz="1000" u="none" cap="none" strike="noStrike">
              <a:solidFill>
                <a:srgbClr val="223D7E"/>
              </a:solidFill>
              <a:latin typeface="Montserrat"/>
              <a:ea typeface="Montserrat"/>
              <a:cs typeface="Montserrat"/>
              <a:sym typeface="Montserrat"/>
            </a:endParaRPr>
          </a:p>
        </p:txBody>
      </p:sp>
      <p:sp>
        <p:nvSpPr>
          <p:cNvPr id="517" name="Google Shape;517;p122"/>
          <p:cNvSpPr txBox="1"/>
          <p:nvPr/>
        </p:nvSpPr>
        <p:spPr>
          <a:xfrm>
            <a:off x="780825" y="3583675"/>
            <a:ext cx="3681000" cy="11046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SzPts val="1000"/>
              <a:buFont typeface="Montserrat"/>
              <a:buChar char="➢"/>
            </a:pPr>
            <a:r>
              <a:rPr lang="en" sz="1000">
                <a:latin typeface="Montserrat"/>
                <a:ea typeface="Montserrat"/>
                <a:cs typeface="Montserrat"/>
                <a:sym typeface="Montserrat"/>
              </a:rPr>
              <a:t>Ensuring the accuracy of sentiment analysis results</a:t>
            </a:r>
            <a:endParaRPr sz="1000">
              <a:latin typeface="Montserrat"/>
              <a:ea typeface="Montserrat"/>
              <a:cs typeface="Montserrat"/>
              <a:sym typeface="Montserrat"/>
            </a:endParaRPr>
          </a:p>
          <a:p>
            <a:pPr indent="-292100" lvl="0" marL="457200" marR="0" rtl="0" algn="l">
              <a:lnSpc>
                <a:spcPct val="100000"/>
              </a:lnSpc>
              <a:spcBef>
                <a:spcPts val="0"/>
              </a:spcBef>
              <a:spcAft>
                <a:spcPts val="0"/>
              </a:spcAft>
              <a:buSzPts val="1000"/>
              <a:buFont typeface="Montserrat"/>
              <a:buChar char="➢"/>
            </a:pPr>
            <a:r>
              <a:rPr lang="en" sz="1000">
                <a:latin typeface="Montserrat"/>
                <a:ea typeface="Montserrat"/>
                <a:cs typeface="Montserrat"/>
                <a:sym typeface="Montserrat"/>
              </a:rPr>
              <a:t>Identifying relevant factors that may influence sentiment towards the vaccine</a:t>
            </a:r>
            <a:endParaRPr sz="1000">
              <a:latin typeface="Montserrat"/>
              <a:ea typeface="Montserrat"/>
              <a:cs typeface="Montserrat"/>
              <a:sym typeface="Montserrat"/>
            </a:endParaRPr>
          </a:p>
          <a:p>
            <a:pPr indent="-292100" lvl="0" marL="457200" marR="0" rtl="0" algn="l">
              <a:lnSpc>
                <a:spcPct val="100000"/>
              </a:lnSpc>
              <a:spcBef>
                <a:spcPts val="0"/>
              </a:spcBef>
              <a:spcAft>
                <a:spcPts val="0"/>
              </a:spcAft>
              <a:buSzPts val="1000"/>
              <a:buFont typeface="Montserrat"/>
              <a:buChar char="➢"/>
            </a:pPr>
            <a:r>
              <a:rPr lang="en" sz="1000">
                <a:latin typeface="Montserrat"/>
                <a:ea typeface="Montserrat"/>
                <a:cs typeface="Montserrat"/>
                <a:sym typeface="Montserrat"/>
              </a:rPr>
              <a:t>Developing effective communication strategies based on the sentiment analysis results</a:t>
            </a:r>
            <a:endParaRPr sz="1000">
              <a:latin typeface="Montserrat"/>
              <a:ea typeface="Montserrat"/>
              <a:cs typeface="Montserrat"/>
              <a:sym typeface="Montserrat"/>
            </a:endParaRPr>
          </a:p>
        </p:txBody>
      </p:sp>
      <p:pic>
        <p:nvPicPr>
          <p:cNvPr id="518" name="Google Shape;518;p122"/>
          <p:cNvPicPr preferRelativeResize="0"/>
          <p:nvPr/>
        </p:nvPicPr>
        <p:blipFill>
          <a:blip r:embed="rId3">
            <a:alphaModFix/>
          </a:blip>
          <a:stretch>
            <a:fillRect/>
          </a:stretch>
        </p:blipFill>
        <p:spPr>
          <a:xfrm>
            <a:off x="482725" y="4259475"/>
            <a:ext cx="220825" cy="234625"/>
          </a:xfrm>
          <a:prstGeom prst="rect">
            <a:avLst/>
          </a:prstGeom>
          <a:noFill/>
          <a:ln>
            <a:noFill/>
          </a:ln>
        </p:spPr>
      </p:pic>
      <p:pic>
        <p:nvPicPr>
          <p:cNvPr id="519" name="Google Shape;519;p122"/>
          <p:cNvPicPr preferRelativeResize="0"/>
          <p:nvPr/>
        </p:nvPicPr>
        <p:blipFill>
          <a:blip r:embed="rId4">
            <a:alphaModFix/>
          </a:blip>
          <a:stretch>
            <a:fillRect/>
          </a:stretch>
        </p:blipFill>
        <p:spPr>
          <a:xfrm>
            <a:off x="482734" y="3725899"/>
            <a:ext cx="177861" cy="234225"/>
          </a:xfrm>
          <a:prstGeom prst="rect">
            <a:avLst/>
          </a:prstGeom>
          <a:noFill/>
          <a:ln>
            <a:noFill/>
          </a:ln>
        </p:spPr>
      </p:pic>
      <p:pic>
        <p:nvPicPr>
          <p:cNvPr id="520" name="Google Shape;520;p122"/>
          <p:cNvPicPr preferRelativeResize="0"/>
          <p:nvPr/>
        </p:nvPicPr>
        <p:blipFill>
          <a:blip r:embed="rId5">
            <a:alphaModFix/>
          </a:blip>
          <a:stretch>
            <a:fillRect/>
          </a:stretch>
        </p:blipFill>
        <p:spPr>
          <a:xfrm>
            <a:off x="4811014" y="3691802"/>
            <a:ext cx="428425" cy="428425"/>
          </a:xfrm>
          <a:prstGeom prst="rect">
            <a:avLst/>
          </a:prstGeom>
          <a:noFill/>
          <a:ln>
            <a:noFill/>
          </a:ln>
        </p:spPr>
      </p:pic>
      <p:pic>
        <p:nvPicPr>
          <p:cNvPr id="521" name="Google Shape;521;p122"/>
          <p:cNvPicPr preferRelativeResize="0"/>
          <p:nvPr/>
        </p:nvPicPr>
        <p:blipFill>
          <a:blip r:embed="rId6">
            <a:alphaModFix/>
          </a:blip>
          <a:stretch>
            <a:fillRect/>
          </a:stretch>
        </p:blipFill>
        <p:spPr>
          <a:xfrm>
            <a:off x="4784150" y="4211638"/>
            <a:ext cx="482175" cy="498075"/>
          </a:xfrm>
          <a:prstGeom prst="rect">
            <a:avLst/>
          </a:prstGeom>
          <a:noFill/>
          <a:ln>
            <a:noFill/>
          </a:ln>
        </p:spPr>
      </p:pic>
      <p:sp>
        <p:nvSpPr>
          <p:cNvPr id="522" name="Google Shape;522;p122"/>
          <p:cNvSpPr/>
          <p:nvPr/>
        </p:nvSpPr>
        <p:spPr>
          <a:xfrm>
            <a:off x="451239" y="2086721"/>
            <a:ext cx="220846" cy="234245"/>
          </a:xfrm>
          <a:custGeom>
            <a:rect b="b" l="l" r="r" t="t"/>
            <a:pathLst>
              <a:path extrusionOk="0" h="11847" w="10524">
                <a:moveTo>
                  <a:pt x="7278" y="662"/>
                </a:moveTo>
                <a:cubicBezTo>
                  <a:pt x="7499" y="662"/>
                  <a:pt x="7656" y="820"/>
                  <a:pt x="7656" y="1009"/>
                </a:cubicBezTo>
                <a:lnTo>
                  <a:pt x="7656" y="3151"/>
                </a:lnTo>
                <a:cubicBezTo>
                  <a:pt x="7404" y="3057"/>
                  <a:pt x="7184" y="2994"/>
                  <a:pt x="6932" y="2994"/>
                </a:cubicBezTo>
                <a:lnTo>
                  <a:pt x="6932" y="1009"/>
                </a:lnTo>
                <a:cubicBezTo>
                  <a:pt x="6932" y="820"/>
                  <a:pt x="7089" y="662"/>
                  <a:pt x="7278" y="662"/>
                </a:cubicBezTo>
                <a:close/>
                <a:moveTo>
                  <a:pt x="3120" y="662"/>
                </a:moveTo>
                <a:cubicBezTo>
                  <a:pt x="3309" y="662"/>
                  <a:pt x="3466" y="820"/>
                  <a:pt x="3466" y="1009"/>
                </a:cubicBezTo>
                <a:lnTo>
                  <a:pt x="3466" y="2994"/>
                </a:lnTo>
                <a:cubicBezTo>
                  <a:pt x="3246" y="3025"/>
                  <a:pt x="2994" y="3057"/>
                  <a:pt x="2773" y="3183"/>
                </a:cubicBezTo>
                <a:lnTo>
                  <a:pt x="2773" y="1009"/>
                </a:lnTo>
                <a:cubicBezTo>
                  <a:pt x="2773" y="820"/>
                  <a:pt x="2931" y="662"/>
                  <a:pt x="3120" y="662"/>
                </a:cubicBezTo>
                <a:close/>
                <a:moveTo>
                  <a:pt x="4506" y="1702"/>
                </a:moveTo>
                <a:cubicBezTo>
                  <a:pt x="4695" y="1702"/>
                  <a:pt x="4852" y="1860"/>
                  <a:pt x="4852" y="2049"/>
                </a:cubicBezTo>
                <a:lnTo>
                  <a:pt x="4852" y="3309"/>
                </a:lnTo>
                <a:cubicBezTo>
                  <a:pt x="4663" y="3183"/>
                  <a:pt x="4411" y="3057"/>
                  <a:pt x="4128" y="3025"/>
                </a:cubicBezTo>
                <a:lnTo>
                  <a:pt x="4128" y="2049"/>
                </a:lnTo>
                <a:cubicBezTo>
                  <a:pt x="4128" y="1860"/>
                  <a:pt x="4285" y="1702"/>
                  <a:pt x="4506" y="1702"/>
                </a:cubicBezTo>
                <a:close/>
                <a:moveTo>
                  <a:pt x="5861" y="1702"/>
                </a:moveTo>
                <a:cubicBezTo>
                  <a:pt x="6081" y="1702"/>
                  <a:pt x="6239" y="1860"/>
                  <a:pt x="6239" y="2049"/>
                </a:cubicBezTo>
                <a:lnTo>
                  <a:pt x="6239" y="3025"/>
                </a:lnTo>
                <a:cubicBezTo>
                  <a:pt x="5987" y="3120"/>
                  <a:pt x="5766" y="3183"/>
                  <a:pt x="5514" y="3340"/>
                </a:cubicBezTo>
                <a:lnTo>
                  <a:pt x="5514" y="2049"/>
                </a:lnTo>
                <a:cubicBezTo>
                  <a:pt x="5546" y="1860"/>
                  <a:pt x="5703" y="1702"/>
                  <a:pt x="5861" y="1702"/>
                </a:cubicBezTo>
                <a:close/>
                <a:moveTo>
                  <a:pt x="1733" y="1324"/>
                </a:moveTo>
                <a:cubicBezTo>
                  <a:pt x="1922" y="1324"/>
                  <a:pt x="2080" y="1482"/>
                  <a:pt x="2080" y="1702"/>
                </a:cubicBezTo>
                <a:lnTo>
                  <a:pt x="2080" y="3624"/>
                </a:lnTo>
                <a:cubicBezTo>
                  <a:pt x="2017" y="3687"/>
                  <a:pt x="1922" y="3781"/>
                  <a:pt x="1859" y="3907"/>
                </a:cubicBezTo>
                <a:cubicBezTo>
                  <a:pt x="1733" y="3687"/>
                  <a:pt x="1576" y="3529"/>
                  <a:pt x="1387" y="3435"/>
                </a:cubicBezTo>
                <a:lnTo>
                  <a:pt x="1387" y="1702"/>
                </a:lnTo>
                <a:cubicBezTo>
                  <a:pt x="1387" y="1482"/>
                  <a:pt x="1544" y="1324"/>
                  <a:pt x="1733" y="1324"/>
                </a:cubicBezTo>
                <a:close/>
                <a:moveTo>
                  <a:pt x="8665" y="1324"/>
                </a:moveTo>
                <a:cubicBezTo>
                  <a:pt x="8854" y="1324"/>
                  <a:pt x="9011" y="1482"/>
                  <a:pt x="9011" y="1702"/>
                </a:cubicBezTo>
                <a:lnTo>
                  <a:pt x="9011" y="3466"/>
                </a:lnTo>
                <a:cubicBezTo>
                  <a:pt x="8854" y="3592"/>
                  <a:pt x="8759" y="3750"/>
                  <a:pt x="8633" y="3907"/>
                </a:cubicBezTo>
                <a:cubicBezTo>
                  <a:pt x="8539" y="3781"/>
                  <a:pt x="8476" y="3687"/>
                  <a:pt x="8381" y="3592"/>
                </a:cubicBezTo>
                <a:lnTo>
                  <a:pt x="8349" y="3529"/>
                </a:lnTo>
                <a:lnTo>
                  <a:pt x="8349" y="1702"/>
                </a:lnTo>
                <a:cubicBezTo>
                  <a:pt x="8318" y="1482"/>
                  <a:pt x="8476" y="1324"/>
                  <a:pt x="8665" y="1324"/>
                </a:cubicBezTo>
                <a:close/>
                <a:moveTo>
                  <a:pt x="6774" y="3647"/>
                </a:moveTo>
                <a:cubicBezTo>
                  <a:pt x="7160" y="3647"/>
                  <a:pt x="7546" y="3797"/>
                  <a:pt x="7845" y="4096"/>
                </a:cubicBezTo>
                <a:cubicBezTo>
                  <a:pt x="8318" y="4569"/>
                  <a:pt x="8444" y="5294"/>
                  <a:pt x="8066" y="5892"/>
                </a:cubicBezTo>
                <a:cubicBezTo>
                  <a:pt x="7089" y="6176"/>
                  <a:pt x="6333" y="7058"/>
                  <a:pt x="6239" y="8098"/>
                </a:cubicBezTo>
                <a:lnTo>
                  <a:pt x="5199" y="9043"/>
                </a:lnTo>
                <a:lnTo>
                  <a:pt x="4128" y="8035"/>
                </a:lnTo>
                <a:cubicBezTo>
                  <a:pt x="4065" y="6995"/>
                  <a:pt x="3309" y="6144"/>
                  <a:pt x="2332" y="5892"/>
                </a:cubicBezTo>
                <a:cubicBezTo>
                  <a:pt x="1985" y="5325"/>
                  <a:pt x="2112" y="4569"/>
                  <a:pt x="2553" y="4096"/>
                </a:cubicBezTo>
                <a:cubicBezTo>
                  <a:pt x="2836" y="3813"/>
                  <a:pt x="3246" y="3655"/>
                  <a:pt x="3624" y="3655"/>
                </a:cubicBezTo>
                <a:cubicBezTo>
                  <a:pt x="4033" y="3655"/>
                  <a:pt x="4411" y="3813"/>
                  <a:pt x="4695" y="4096"/>
                </a:cubicBezTo>
                <a:lnTo>
                  <a:pt x="4915" y="4317"/>
                </a:lnTo>
                <a:lnTo>
                  <a:pt x="4978" y="4348"/>
                </a:lnTo>
                <a:cubicBezTo>
                  <a:pt x="5026" y="4411"/>
                  <a:pt x="5112" y="4443"/>
                  <a:pt x="5203" y="4443"/>
                </a:cubicBezTo>
                <a:cubicBezTo>
                  <a:pt x="5294" y="4443"/>
                  <a:pt x="5388" y="4411"/>
                  <a:pt x="5451" y="4348"/>
                </a:cubicBezTo>
                <a:lnTo>
                  <a:pt x="5703" y="4096"/>
                </a:lnTo>
                <a:cubicBezTo>
                  <a:pt x="6002" y="3797"/>
                  <a:pt x="6388" y="3647"/>
                  <a:pt x="6774" y="3647"/>
                </a:cubicBezTo>
                <a:close/>
                <a:moveTo>
                  <a:pt x="662" y="3813"/>
                </a:moveTo>
                <a:cubicBezTo>
                  <a:pt x="1103" y="3970"/>
                  <a:pt x="1418" y="4380"/>
                  <a:pt x="1418" y="4884"/>
                </a:cubicBezTo>
                <a:lnTo>
                  <a:pt x="1418" y="6176"/>
                </a:lnTo>
                <a:cubicBezTo>
                  <a:pt x="1418" y="6365"/>
                  <a:pt x="1576" y="6522"/>
                  <a:pt x="1765" y="6522"/>
                </a:cubicBezTo>
                <a:cubicBezTo>
                  <a:pt x="2679" y="6522"/>
                  <a:pt x="3435" y="7247"/>
                  <a:pt x="3435" y="8161"/>
                </a:cubicBezTo>
                <a:lnTo>
                  <a:pt x="3435" y="8224"/>
                </a:lnTo>
                <a:lnTo>
                  <a:pt x="3435" y="8980"/>
                </a:lnTo>
                <a:cubicBezTo>
                  <a:pt x="3435" y="9169"/>
                  <a:pt x="3592" y="9326"/>
                  <a:pt x="3781" y="9326"/>
                </a:cubicBezTo>
                <a:cubicBezTo>
                  <a:pt x="3970" y="9326"/>
                  <a:pt x="4128" y="9169"/>
                  <a:pt x="4128" y="8980"/>
                </a:cubicBezTo>
                <a:lnTo>
                  <a:pt x="4852" y="9610"/>
                </a:lnTo>
                <a:lnTo>
                  <a:pt x="4852" y="11059"/>
                </a:lnTo>
                <a:lnTo>
                  <a:pt x="2080" y="11059"/>
                </a:lnTo>
                <a:lnTo>
                  <a:pt x="2080" y="9925"/>
                </a:lnTo>
                <a:cubicBezTo>
                  <a:pt x="2080" y="9673"/>
                  <a:pt x="1985" y="9421"/>
                  <a:pt x="1765" y="9200"/>
                </a:cubicBezTo>
                <a:lnTo>
                  <a:pt x="1198" y="8633"/>
                </a:lnTo>
                <a:cubicBezTo>
                  <a:pt x="883" y="8287"/>
                  <a:pt x="662" y="7877"/>
                  <a:pt x="662" y="7404"/>
                </a:cubicBezTo>
                <a:lnTo>
                  <a:pt x="662" y="3813"/>
                </a:lnTo>
                <a:close/>
                <a:moveTo>
                  <a:pt x="9767" y="3844"/>
                </a:moveTo>
                <a:lnTo>
                  <a:pt x="9767" y="7436"/>
                </a:lnTo>
                <a:cubicBezTo>
                  <a:pt x="9767" y="7909"/>
                  <a:pt x="9578" y="8350"/>
                  <a:pt x="9263" y="8665"/>
                </a:cubicBezTo>
                <a:lnTo>
                  <a:pt x="8665" y="9263"/>
                </a:lnTo>
                <a:cubicBezTo>
                  <a:pt x="8476" y="9452"/>
                  <a:pt x="8349" y="9704"/>
                  <a:pt x="8349" y="9988"/>
                </a:cubicBezTo>
                <a:lnTo>
                  <a:pt x="8349" y="11153"/>
                </a:lnTo>
                <a:lnTo>
                  <a:pt x="5514" y="11153"/>
                </a:lnTo>
                <a:lnTo>
                  <a:pt x="5514" y="9736"/>
                </a:lnTo>
                <a:lnTo>
                  <a:pt x="6239" y="9043"/>
                </a:lnTo>
                <a:cubicBezTo>
                  <a:pt x="6270" y="9200"/>
                  <a:pt x="6396" y="9326"/>
                  <a:pt x="6585" y="9326"/>
                </a:cubicBezTo>
                <a:cubicBezTo>
                  <a:pt x="6774" y="9326"/>
                  <a:pt x="6932" y="9169"/>
                  <a:pt x="6932" y="8980"/>
                </a:cubicBezTo>
                <a:lnTo>
                  <a:pt x="6932" y="8255"/>
                </a:lnTo>
                <a:cubicBezTo>
                  <a:pt x="6932" y="7404"/>
                  <a:pt x="7530" y="6711"/>
                  <a:pt x="8349" y="6554"/>
                </a:cubicBezTo>
                <a:lnTo>
                  <a:pt x="8665" y="6554"/>
                </a:lnTo>
                <a:cubicBezTo>
                  <a:pt x="8854" y="6554"/>
                  <a:pt x="9011" y="6396"/>
                  <a:pt x="9011" y="6207"/>
                </a:cubicBezTo>
                <a:lnTo>
                  <a:pt x="9011" y="4916"/>
                </a:lnTo>
                <a:cubicBezTo>
                  <a:pt x="9011" y="4443"/>
                  <a:pt x="9326" y="4002"/>
                  <a:pt x="9767" y="3844"/>
                </a:cubicBezTo>
                <a:close/>
                <a:moveTo>
                  <a:pt x="3120" y="1"/>
                </a:moveTo>
                <a:cubicBezTo>
                  <a:pt x="2647" y="1"/>
                  <a:pt x="2238" y="316"/>
                  <a:pt x="2143" y="757"/>
                </a:cubicBezTo>
                <a:cubicBezTo>
                  <a:pt x="2017" y="694"/>
                  <a:pt x="1891" y="662"/>
                  <a:pt x="1733" y="662"/>
                </a:cubicBezTo>
                <a:cubicBezTo>
                  <a:pt x="1135" y="662"/>
                  <a:pt x="725" y="1135"/>
                  <a:pt x="725" y="1702"/>
                </a:cubicBezTo>
                <a:lnTo>
                  <a:pt x="725" y="3120"/>
                </a:lnTo>
                <a:cubicBezTo>
                  <a:pt x="599" y="3057"/>
                  <a:pt x="473" y="3057"/>
                  <a:pt x="347" y="3057"/>
                </a:cubicBezTo>
                <a:cubicBezTo>
                  <a:pt x="158" y="3057"/>
                  <a:pt x="1" y="3214"/>
                  <a:pt x="1" y="3435"/>
                </a:cubicBezTo>
                <a:lnTo>
                  <a:pt x="1" y="7436"/>
                </a:lnTo>
                <a:cubicBezTo>
                  <a:pt x="1" y="8066"/>
                  <a:pt x="253" y="8696"/>
                  <a:pt x="725" y="9169"/>
                </a:cubicBezTo>
                <a:lnTo>
                  <a:pt x="1292" y="9767"/>
                </a:lnTo>
                <a:cubicBezTo>
                  <a:pt x="1387" y="9830"/>
                  <a:pt x="1418" y="9925"/>
                  <a:pt x="1418" y="9988"/>
                </a:cubicBezTo>
                <a:lnTo>
                  <a:pt x="1418" y="11153"/>
                </a:lnTo>
                <a:lnTo>
                  <a:pt x="1072" y="11153"/>
                </a:lnTo>
                <a:cubicBezTo>
                  <a:pt x="883" y="11153"/>
                  <a:pt x="725" y="11311"/>
                  <a:pt x="725" y="11500"/>
                </a:cubicBezTo>
                <a:cubicBezTo>
                  <a:pt x="725" y="11689"/>
                  <a:pt x="883" y="11847"/>
                  <a:pt x="1072" y="11847"/>
                </a:cubicBezTo>
                <a:lnTo>
                  <a:pt x="9389" y="11847"/>
                </a:lnTo>
                <a:cubicBezTo>
                  <a:pt x="9578" y="11847"/>
                  <a:pt x="9736" y="11689"/>
                  <a:pt x="9736" y="11500"/>
                </a:cubicBezTo>
                <a:cubicBezTo>
                  <a:pt x="9736" y="11311"/>
                  <a:pt x="9578" y="11153"/>
                  <a:pt x="9389" y="11153"/>
                </a:cubicBezTo>
                <a:lnTo>
                  <a:pt x="9106" y="11153"/>
                </a:lnTo>
                <a:lnTo>
                  <a:pt x="9106" y="9988"/>
                </a:lnTo>
                <a:cubicBezTo>
                  <a:pt x="9106" y="9925"/>
                  <a:pt x="9137" y="9799"/>
                  <a:pt x="9232" y="9767"/>
                </a:cubicBezTo>
                <a:lnTo>
                  <a:pt x="9830" y="9169"/>
                </a:lnTo>
                <a:cubicBezTo>
                  <a:pt x="10271" y="8696"/>
                  <a:pt x="10523" y="8098"/>
                  <a:pt x="10523" y="7436"/>
                </a:cubicBezTo>
                <a:lnTo>
                  <a:pt x="10523" y="3466"/>
                </a:lnTo>
                <a:cubicBezTo>
                  <a:pt x="10492" y="3214"/>
                  <a:pt x="10334" y="3057"/>
                  <a:pt x="10114" y="3057"/>
                </a:cubicBezTo>
                <a:cubicBezTo>
                  <a:pt x="9956" y="3057"/>
                  <a:pt x="9862" y="3057"/>
                  <a:pt x="9704" y="3120"/>
                </a:cubicBezTo>
                <a:lnTo>
                  <a:pt x="9704" y="1702"/>
                </a:lnTo>
                <a:cubicBezTo>
                  <a:pt x="9704" y="1103"/>
                  <a:pt x="9232" y="662"/>
                  <a:pt x="8665" y="662"/>
                </a:cubicBezTo>
                <a:cubicBezTo>
                  <a:pt x="8539" y="662"/>
                  <a:pt x="8413" y="694"/>
                  <a:pt x="8286" y="757"/>
                </a:cubicBezTo>
                <a:cubicBezTo>
                  <a:pt x="8160" y="316"/>
                  <a:pt x="7751" y="1"/>
                  <a:pt x="7278" y="1"/>
                </a:cubicBezTo>
                <a:cubicBezTo>
                  <a:pt x="6711" y="1"/>
                  <a:pt x="6270" y="473"/>
                  <a:pt x="6270" y="1009"/>
                </a:cubicBezTo>
                <a:lnTo>
                  <a:pt x="6270" y="1103"/>
                </a:lnTo>
                <a:cubicBezTo>
                  <a:pt x="6144" y="1072"/>
                  <a:pt x="6050" y="1009"/>
                  <a:pt x="5924" y="1009"/>
                </a:cubicBezTo>
                <a:cubicBezTo>
                  <a:pt x="5640" y="1009"/>
                  <a:pt x="5388" y="1135"/>
                  <a:pt x="5199" y="1292"/>
                </a:cubicBezTo>
                <a:cubicBezTo>
                  <a:pt x="5010" y="1135"/>
                  <a:pt x="4758" y="1009"/>
                  <a:pt x="4506" y="1009"/>
                </a:cubicBezTo>
                <a:cubicBezTo>
                  <a:pt x="4380" y="1009"/>
                  <a:pt x="4254" y="1072"/>
                  <a:pt x="4128" y="1103"/>
                </a:cubicBezTo>
                <a:lnTo>
                  <a:pt x="4128" y="1009"/>
                </a:lnTo>
                <a:cubicBezTo>
                  <a:pt x="4128" y="442"/>
                  <a:pt x="3655" y="1"/>
                  <a:pt x="3120" y="1"/>
                </a:cubicBezTo>
                <a:close/>
              </a:path>
            </a:pathLst>
          </a:custGeom>
          <a:solidFill>
            <a:srgbClr val="223D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523" name="Google Shape;523;p122"/>
          <p:cNvGrpSpPr/>
          <p:nvPr/>
        </p:nvGrpSpPr>
        <p:grpSpPr>
          <a:xfrm>
            <a:off x="451239" y="1722151"/>
            <a:ext cx="220816" cy="234260"/>
            <a:chOff x="-62496925" y="1931475"/>
            <a:chExt cx="275675" cy="316825"/>
          </a:xfrm>
        </p:grpSpPr>
        <p:sp>
          <p:nvSpPr>
            <p:cNvPr id="524" name="Google Shape;524;p122"/>
            <p:cNvSpPr/>
            <p:nvPr/>
          </p:nvSpPr>
          <p:spPr>
            <a:xfrm>
              <a:off x="-62496925" y="1931475"/>
              <a:ext cx="275675" cy="316825"/>
            </a:xfrm>
            <a:custGeom>
              <a:rect b="b" l="l" r="r" t="t"/>
              <a:pathLst>
                <a:path extrusionOk="0" h="12673" w="11027">
                  <a:moveTo>
                    <a:pt x="5514" y="1047"/>
                  </a:moveTo>
                  <a:cubicBezTo>
                    <a:pt x="6238" y="1519"/>
                    <a:pt x="7215" y="1834"/>
                    <a:pt x="8003" y="1834"/>
                  </a:cubicBezTo>
                  <a:cubicBezTo>
                    <a:pt x="8538" y="1834"/>
                    <a:pt x="9294" y="1708"/>
                    <a:pt x="10208" y="1204"/>
                  </a:cubicBezTo>
                  <a:lnTo>
                    <a:pt x="10208" y="5237"/>
                  </a:lnTo>
                  <a:cubicBezTo>
                    <a:pt x="10177" y="8198"/>
                    <a:pt x="8349" y="10845"/>
                    <a:pt x="5514" y="11821"/>
                  </a:cubicBezTo>
                  <a:cubicBezTo>
                    <a:pt x="2710" y="10845"/>
                    <a:pt x="820" y="8198"/>
                    <a:pt x="820" y="5237"/>
                  </a:cubicBezTo>
                  <a:lnTo>
                    <a:pt x="820" y="1204"/>
                  </a:lnTo>
                  <a:cubicBezTo>
                    <a:pt x="1513" y="1582"/>
                    <a:pt x="2269" y="1834"/>
                    <a:pt x="3025" y="1834"/>
                  </a:cubicBezTo>
                  <a:cubicBezTo>
                    <a:pt x="3844" y="1834"/>
                    <a:pt x="4758" y="1551"/>
                    <a:pt x="5514" y="1047"/>
                  </a:cubicBezTo>
                  <a:close/>
                  <a:moveTo>
                    <a:pt x="10654" y="1"/>
                  </a:moveTo>
                  <a:cubicBezTo>
                    <a:pt x="10567" y="1"/>
                    <a:pt x="10476" y="33"/>
                    <a:pt x="10397" y="102"/>
                  </a:cubicBezTo>
                  <a:cubicBezTo>
                    <a:pt x="9389" y="826"/>
                    <a:pt x="8538" y="952"/>
                    <a:pt x="8034" y="952"/>
                  </a:cubicBezTo>
                  <a:cubicBezTo>
                    <a:pt x="7310" y="952"/>
                    <a:pt x="6396" y="637"/>
                    <a:pt x="5766" y="165"/>
                  </a:cubicBezTo>
                  <a:cubicBezTo>
                    <a:pt x="5703" y="102"/>
                    <a:pt x="5616" y="70"/>
                    <a:pt x="5526" y="70"/>
                  </a:cubicBezTo>
                  <a:cubicBezTo>
                    <a:pt x="5435" y="70"/>
                    <a:pt x="5341" y="102"/>
                    <a:pt x="5262" y="165"/>
                  </a:cubicBezTo>
                  <a:cubicBezTo>
                    <a:pt x="4632" y="637"/>
                    <a:pt x="3781" y="952"/>
                    <a:pt x="3025" y="952"/>
                  </a:cubicBezTo>
                  <a:cubicBezTo>
                    <a:pt x="2237" y="952"/>
                    <a:pt x="1450" y="637"/>
                    <a:pt x="662" y="102"/>
                  </a:cubicBezTo>
                  <a:cubicBezTo>
                    <a:pt x="582" y="40"/>
                    <a:pt x="495" y="13"/>
                    <a:pt x="411" y="13"/>
                  </a:cubicBezTo>
                  <a:cubicBezTo>
                    <a:pt x="196" y="13"/>
                    <a:pt x="0" y="190"/>
                    <a:pt x="0" y="417"/>
                  </a:cubicBezTo>
                  <a:lnTo>
                    <a:pt x="0" y="5237"/>
                  </a:lnTo>
                  <a:cubicBezTo>
                    <a:pt x="0" y="8608"/>
                    <a:pt x="2080" y="11601"/>
                    <a:pt x="5388" y="12641"/>
                  </a:cubicBezTo>
                  <a:cubicBezTo>
                    <a:pt x="5419" y="12641"/>
                    <a:pt x="5451" y="12672"/>
                    <a:pt x="5514" y="12672"/>
                  </a:cubicBezTo>
                  <a:cubicBezTo>
                    <a:pt x="5545" y="12672"/>
                    <a:pt x="5577" y="12672"/>
                    <a:pt x="5640" y="12641"/>
                  </a:cubicBezTo>
                  <a:cubicBezTo>
                    <a:pt x="8979" y="11538"/>
                    <a:pt x="11027" y="8513"/>
                    <a:pt x="11027" y="5237"/>
                  </a:cubicBezTo>
                  <a:lnTo>
                    <a:pt x="11027" y="417"/>
                  </a:lnTo>
                  <a:cubicBezTo>
                    <a:pt x="11027" y="157"/>
                    <a:pt x="10848" y="1"/>
                    <a:pt x="10654" y="1"/>
                  </a:cubicBezTo>
                  <a:close/>
                </a:path>
              </a:pathLst>
            </a:custGeom>
            <a:solidFill>
              <a:srgbClr val="223D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22"/>
            <p:cNvSpPr/>
            <p:nvPr/>
          </p:nvSpPr>
          <p:spPr>
            <a:xfrm>
              <a:off x="-62390600" y="2016700"/>
              <a:ext cx="63025" cy="146525"/>
            </a:xfrm>
            <a:custGeom>
              <a:rect b="b" l="l" r="r" t="t"/>
              <a:pathLst>
                <a:path extrusionOk="0" h="5861" w="2521">
                  <a:moveTo>
                    <a:pt x="1261" y="1"/>
                  </a:moveTo>
                  <a:cubicBezTo>
                    <a:pt x="1009" y="1"/>
                    <a:pt x="820" y="190"/>
                    <a:pt x="820" y="410"/>
                  </a:cubicBezTo>
                  <a:lnTo>
                    <a:pt x="820" y="694"/>
                  </a:lnTo>
                  <a:cubicBezTo>
                    <a:pt x="347" y="851"/>
                    <a:pt x="1" y="1324"/>
                    <a:pt x="1" y="1891"/>
                  </a:cubicBezTo>
                  <a:cubicBezTo>
                    <a:pt x="1" y="2553"/>
                    <a:pt x="536" y="2931"/>
                    <a:pt x="977" y="3246"/>
                  </a:cubicBezTo>
                  <a:cubicBezTo>
                    <a:pt x="1292" y="3498"/>
                    <a:pt x="1639" y="3718"/>
                    <a:pt x="1639" y="3970"/>
                  </a:cubicBezTo>
                  <a:cubicBezTo>
                    <a:pt x="1639" y="4191"/>
                    <a:pt x="1450" y="4411"/>
                    <a:pt x="1261" y="4411"/>
                  </a:cubicBezTo>
                  <a:cubicBezTo>
                    <a:pt x="1040" y="4411"/>
                    <a:pt x="820" y="4191"/>
                    <a:pt x="820" y="3970"/>
                  </a:cubicBezTo>
                  <a:cubicBezTo>
                    <a:pt x="820" y="3718"/>
                    <a:pt x="631" y="3561"/>
                    <a:pt x="410" y="3561"/>
                  </a:cubicBezTo>
                  <a:cubicBezTo>
                    <a:pt x="221" y="3561"/>
                    <a:pt x="32" y="3781"/>
                    <a:pt x="32" y="3970"/>
                  </a:cubicBezTo>
                  <a:cubicBezTo>
                    <a:pt x="32" y="4506"/>
                    <a:pt x="379" y="4947"/>
                    <a:pt x="851" y="5136"/>
                  </a:cubicBezTo>
                  <a:lnTo>
                    <a:pt x="851" y="5419"/>
                  </a:lnTo>
                  <a:cubicBezTo>
                    <a:pt x="851" y="5671"/>
                    <a:pt x="1040" y="5861"/>
                    <a:pt x="1292" y="5861"/>
                  </a:cubicBezTo>
                  <a:cubicBezTo>
                    <a:pt x="1513" y="5861"/>
                    <a:pt x="1670" y="5671"/>
                    <a:pt x="1670" y="5419"/>
                  </a:cubicBezTo>
                  <a:lnTo>
                    <a:pt x="1670" y="5136"/>
                  </a:lnTo>
                  <a:cubicBezTo>
                    <a:pt x="2143" y="4978"/>
                    <a:pt x="2521" y="4506"/>
                    <a:pt x="2521" y="3970"/>
                  </a:cubicBezTo>
                  <a:cubicBezTo>
                    <a:pt x="2521" y="3309"/>
                    <a:pt x="1954" y="2899"/>
                    <a:pt x="1513" y="2584"/>
                  </a:cubicBezTo>
                  <a:cubicBezTo>
                    <a:pt x="1198" y="2363"/>
                    <a:pt x="851" y="2111"/>
                    <a:pt x="851" y="1891"/>
                  </a:cubicBezTo>
                  <a:cubicBezTo>
                    <a:pt x="851" y="1670"/>
                    <a:pt x="1040" y="1481"/>
                    <a:pt x="1261" y="1481"/>
                  </a:cubicBezTo>
                  <a:cubicBezTo>
                    <a:pt x="1481" y="1481"/>
                    <a:pt x="1639" y="1670"/>
                    <a:pt x="1639" y="1891"/>
                  </a:cubicBezTo>
                  <a:cubicBezTo>
                    <a:pt x="1639" y="2111"/>
                    <a:pt x="1828" y="2300"/>
                    <a:pt x="2080" y="2300"/>
                  </a:cubicBezTo>
                  <a:cubicBezTo>
                    <a:pt x="2300" y="2300"/>
                    <a:pt x="2458" y="2111"/>
                    <a:pt x="2458" y="1891"/>
                  </a:cubicBezTo>
                  <a:cubicBezTo>
                    <a:pt x="2458" y="1324"/>
                    <a:pt x="2111" y="883"/>
                    <a:pt x="1639" y="694"/>
                  </a:cubicBezTo>
                  <a:lnTo>
                    <a:pt x="1639" y="410"/>
                  </a:lnTo>
                  <a:cubicBezTo>
                    <a:pt x="1639" y="190"/>
                    <a:pt x="1450" y="1"/>
                    <a:pt x="1261" y="1"/>
                  </a:cubicBezTo>
                  <a:close/>
                </a:path>
              </a:pathLst>
            </a:custGeom>
            <a:solidFill>
              <a:srgbClr val="223D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6" name="Google Shape;526;p122"/>
          <p:cNvGrpSpPr/>
          <p:nvPr/>
        </p:nvGrpSpPr>
        <p:grpSpPr>
          <a:xfrm>
            <a:off x="451247" y="1349592"/>
            <a:ext cx="220794" cy="234238"/>
            <a:chOff x="-5635200" y="2037975"/>
            <a:chExt cx="293025" cy="291450"/>
          </a:xfrm>
        </p:grpSpPr>
        <p:sp>
          <p:nvSpPr>
            <p:cNvPr id="527" name="Google Shape;527;p122"/>
            <p:cNvSpPr/>
            <p:nvPr/>
          </p:nvSpPr>
          <p:spPr>
            <a:xfrm>
              <a:off x="-5635200" y="2037975"/>
              <a:ext cx="293025" cy="291450"/>
            </a:xfrm>
            <a:custGeom>
              <a:rect b="b" l="l" r="r" t="t"/>
              <a:pathLst>
                <a:path extrusionOk="0" h="11658" w="11721">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solidFill>
              <a:srgbClr val="223D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22"/>
            <p:cNvSpPr/>
            <p:nvPr/>
          </p:nvSpPr>
          <p:spPr>
            <a:xfrm>
              <a:off x="-5496575" y="2072625"/>
              <a:ext cx="102425" cy="102425"/>
            </a:xfrm>
            <a:custGeom>
              <a:rect b="b" l="l" r="r" t="t"/>
              <a:pathLst>
                <a:path extrusionOk="0" h="4097" w="4097">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solidFill>
              <a:srgbClr val="223D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9" name="Google Shape;529;p122"/>
          <p:cNvSpPr txBox="1"/>
          <p:nvPr/>
        </p:nvSpPr>
        <p:spPr>
          <a:xfrm>
            <a:off x="5200425" y="3659875"/>
            <a:ext cx="3681000" cy="11046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SzPts val="1000"/>
              <a:buFont typeface="Montserrat"/>
              <a:buChar char="➢"/>
            </a:pPr>
            <a:r>
              <a:rPr lang="en" sz="1000">
                <a:latin typeface="Montserrat"/>
                <a:ea typeface="Montserrat"/>
                <a:cs typeface="Montserrat"/>
                <a:sym typeface="Montserrat"/>
              </a:rPr>
              <a:t>Handling and cleaning large volumes of data from various sources</a:t>
            </a:r>
            <a:endParaRPr sz="1000">
              <a:latin typeface="Montserrat"/>
              <a:ea typeface="Montserrat"/>
              <a:cs typeface="Montserrat"/>
              <a:sym typeface="Montserrat"/>
            </a:endParaRPr>
          </a:p>
          <a:p>
            <a:pPr indent="-292100" lvl="0" marL="457200" marR="0" rtl="0" algn="l">
              <a:lnSpc>
                <a:spcPct val="100000"/>
              </a:lnSpc>
              <a:spcBef>
                <a:spcPts val="0"/>
              </a:spcBef>
              <a:spcAft>
                <a:spcPts val="0"/>
              </a:spcAft>
              <a:buSzPts val="1000"/>
              <a:buFont typeface="Montserrat"/>
              <a:buChar char="➢"/>
            </a:pPr>
            <a:r>
              <a:rPr lang="en" sz="1000">
                <a:latin typeface="Montserrat"/>
                <a:ea typeface="Montserrat"/>
                <a:cs typeface="Montserrat"/>
                <a:sym typeface="Montserrat"/>
              </a:rPr>
              <a:t>Implementing an accurate sentiment analysis algorithm to analyze text data</a:t>
            </a:r>
            <a:endParaRPr sz="1000">
              <a:latin typeface="Montserrat"/>
              <a:ea typeface="Montserrat"/>
              <a:cs typeface="Montserrat"/>
              <a:sym typeface="Montserrat"/>
            </a:endParaRPr>
          </a:p>
          <a:p>
            <a:pPr indent="-292100" lvl="0" marL="457200" marR="0" rtl="0" algn="l">
              <a:lnSpc>
                <a:spcPct val="100000"/>
              </a:lnSpc>
              <a:spcBef>
                <a:spcPts val="0"/>
              </a:spcBef>
              <a:spcAft>
                <a:spcPts val="0"/>
              </a:spcAft>
              <a:buSzPts val="1000"/>
              <a:buFont typeface="Montserrat"/>
              <a:buChar char="➢"/>
            </a:pPr>
            <a:r>
              <a:rPr lang="en" sz="1000">
                <a:latin typeface="Montserrat"/>
                <a:ea typeface="Montserrat"/>
                <a:cs typeface="Montserrat"/>
                <a:sym typeface="Montserrat"/>
              </a:rPr>
              <a:t>Dealing with the complexity of time-series analysis and identifying meaningful patterns in the data</a:t>
            </a:r>
            <a:endParaRPr sz="1000">
              <a:latin typeface="Montserrat"/>
              <a:ea typeface="Montserrat"/>
              <a:cs typeface="Montserrat"/>
              <a:sym typeface="Montserrat"/>
            </a:endParaRPr>
          </a:p>
        </p:txBody>
      </p:sp>
      <p:sp>
        <p:nvSpPr>
          <p:cNvPr id="530" name="Google Shape;530;p122"/>
          <p:cNvSpPr txBox="1"/>
          <p:nvPr/>
        </p:nvSpPr>
        <p:spPr>
          <a:xfrm>
            <a:off x="7884700" y="163425"/>
            <a:ext cx="1089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u="sng">
                <a:solidFill>
                  <a:schemeClr val="hlink"/>
                </a:solidFill>
                <a:latin typeface="Montserrat"/>
                <a:ea typeface="Montserrat"/>
                <a:cs typeface="Montserrat"/>
                <a:sym typeface="Montserrat"/>
                <a:hlinkClick r:id="rId7"/>
              </a:rPr>
              <a:t>Reference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123"/>
          <p:cNvSpPr txBox="1"/>
          <p:nvPr/>
        </p:nvSpPr>
        <p:spPr>
          <a:xfrm>
            <a:off x="388825" y="1162650"/>
            <a:ext cx="8193600" cy="1504200"/>
          </a:xfrm>
          <a:prstGeom prst="rect">
            <a:avLst/>
          </a:prstGeom>
          <a:solidFill>
            <a:srgbClr val="1F497D">
              <a:alpha val="2750"/>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9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9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9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900">
              <a:latin typeface="Montserrat"/>
              <a:ea typeface="Montserrat"/>
              <a:cs typeface="Montserrat"/>
              <a:sym typeface="Montserrat"/>
            </a:endParaRPr>
          </a:p>
        </p:txBody>
      </p:sp>
      <p:sp>
        <p:nvSpPr>
          <p:cNvPr id="536" name="Google Shape;536;p123"/>
          <p:cNvSpPr/>
          <p:nvPr/>
        </p:nvSpPr>
        <p:spPr>
          <a:xfrm>
            <a:off x="415874" y="213700"/>
            <a:ext cx="5648172" cy="225719"/>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Business Problems Addressed</a:t>
            </a:r>
          </a:p>
        </p:txBody>
      </p:sp>
      <p:sp>
        <p:nvSpPr>
          <p:cNvPr id="537" name="Google Shape;537;p123"/>
          <p:cNvSpPr txBox="1"/>
          <p:nvPr/>
        </p:nvSpPr>
        <p:spPr>
          <a:xfrm>
            <a:off x="312300" y="470300"/>
            <a:ext cx="37368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1" lang="en" sz="1000">
                <a:solidFill>
                  <a:srgbClr val="223D7E"/>
                </a:solidFill>
                <a:latin typeface="Montserrat"/>
                <a:ea typeface="Montserrat"/>
                <a:cs typeface="Montserrat"/>
                <a:sym typeface="Montserrat"/>
              </a:rPr>
              <a:t>Essential</a:t>
            </a:r>
            <a:r>
              <a:rPr i="1" lang="en" sz="1000">
                <a:solidFill>
                  <a:srgbClr val="223D7E"/>
                </a:solidFill>
                <a:latin typeface="Montserrat"/>
                <a:ea typeface="Montserrat"/>
                <a:cs typeface="Montserrat"/>
                <a:sym typeface="Montserrat"/>
              </a:rPr>
              <a:t> user cases for analyzing sentiments of people</a:t>
            </a:r>
            <a:endParaRPr b="0" i="1" sz="1000" u="none" cap="none" strike="noStrike">
              <a:solidFill>
                <a:srgbClr val="223D7E"/>
              </a:solidFill>
              <a:latin typeface="Montserrat"/>
              <a:ea typeface="Montserrat"/>
              <a:cs typeface="Montserrat"/>
              <a:sym typeface="Montserrat"/>
            </a:endParaRPr>
          </a:p>
        </p:txBody>
      </p:sp>
      <p:sp>
        <p:nvSpPr>
          <p:cNvPr id="538" name="Google Shape;538;p123"/>
          <p:cNvSpPr txBox="1"/>
          <p:nvPr/>
        </p:nvSpPr>
        <p:spPr>
          <a:xfrm>
            <a:off x="780825" y="3583675"/>
            <a:ext cx="36810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Montserrat"/>
              <a:ea typeface="Montserrat"/>
              <a:cs typeface="Montserrat"/>
              <a:sym typeface="Montserrat"/>
            </a:endParaRPr>
          </a:p>
        </p:txBody>
      </p:sp>
      <p:sp>
        <p:nvSpPr>
          <p:cNvPr id="539" name="Google Shape;539;p123"/>
          <p:cNvSpPr txBox="1"/>
          <p:nvPr/>
        </p:nvSpPr>
        <p:spPr>
          <a:xfrm>
            <a:off x="5239443" y="4179963"/>
            <a:ext cx="3681000" cy="35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Montserrat"/>
              <a:ea typeface="Montserrat"/>
              <a:cs typeface="Montserrat"/>
              <a:sym typeface="Montserrat"/>
            </a:endParaRPr>
          </a:p>
        </p:txBody>
      </p:sp>
      <p:sp>
        <p:nvSpPr>
          <p:cNvPr id="540" name="Google Shape;540;p123"/>
          <p:cNvSpPr txBox="1"/>
          <p:nvPr/>
        </p:nvSpPr>
        <p:spPr>
          <a:xfrm>
            <a:off x="575725" y="1418450"/>
            <a:ext cx="6496500" cy="400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202124"/>
              </a:buClr>
              <a:buSzPts val="1400"/>
              <a:buChar char="●"/>
            </a:pPr>
            <a:r>
              <a:rPr lang="en" sz="1300">
                <a:latin typeface="Montserrat"/>
                <a:ea typeface="Montserrat"/>
                <a:cs typeface="Montserrat"/>
                <a:sym typeface="Montserrat"/>
              </a:rPr>
              <a:t>What were the sentiments of people during covid for Pfizer Vaccine?</a:t>
            </a:r>
            <a:endParaRPr sz="1300">
              <a:latin typeface="Montserrat"/>
              <a:ea typeface="Montserrat"/>
              <a:cs typeface="Montserrat"/>
              <a:sym typeface="Montserrat"/>
            </a:endParaRPr>
          </a:p>
        </p:txBody>
      </p:sp>
      <p:sp>
        <p:nvSpPr>
          <p:cNvPr id="541" name="Google Shape;541;p123"/>
          <p:cNvSpPr txBox="1"/>
          <p:nvPr/>
        </p:nvSpPr>
        <p:spPr>
          <a:xfrm>
            <a:off x="575725" y="1868138"/>
            <a:ext cx="7775700" cy="600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202124"/>
              </a:buClr>
              <a:buSzPts val="1400"/>
              <a:buChar char="●"/>
            </a:pPr>
            <a:r>
              <a:rPr lang="en" sz="1300">
                <a:latin typeface="Montserrat"/>
                <a:ea typeface="Montserrat"/>
                <a:cs typeface="Montserrat"/>
                <a:sym typeface="Montserrat"/>
              </a:rPr>
              <a:t>Did people have positive sentiments towards the Pfizer Vaccine or they have/had negative sentiments?</a:t>
            </a:r>
            <a:endParaRPr sz="1300">
              <a:latin typeface="Montserrat"/>
              <a:ea typeface="Montserrat"/>
              <a:cs typeface="Montserrat"/>
              <a:sym typeface="Montserrat"/>
            </a:endParaRPr>
          </a:p>
        </p:txBody>
      </p:sp>
      <p:sp>
        <p:nvSpPr>
          <p:cNvPr id="542" name="Google Shape;542;p123"/>
          <p:cNvSpPr txBox="1"/>
          <p:nvPr/>
        </p:nvSpPr>
        <p:spPr>
          <a:xfrm>
            <a:off x="388825" y="2671324"/>
            <a:ext cx="8193600" cy="912300"/>
          </a:xfrm>
          <a:prstGeom prst="rect">
            <a:avLst/>
          </a:prstGeom>
          <a:solidFill>
            <a:srgbClr val="1F497D">
              <a:alpha val="2750"/>
            </a:srgbClr>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9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9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9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900">
              <a:latin typeface="Montserrat"/>
              <a:ea typeface="Montserrat"/>
              <a:cs typeface="Montserrat"/>
              <a:sym typeface="Montserrat"/>
            </a:endParaRPr>
          </a:p>
        </p:txBody>
      </p:sp>
      <p:sp>
        <p:nvSpPr>
          <p:cNvPr id="543" name="Google Shape;543;p123"/>
          <p:cNvSpPr txBox="1"/>
          <p:nvPr/>
        </p:nvSpPr>
        <p:spPr>
          <a:xfrm>
            <a:off x="575725" y="2514450"/>
            <a:ext cx="7467000" cy="400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202124"/>
              </a:buClr>
              <a:buSzPts val="1400"/>
              <a:buChar char="●"/>
            </a:pPr>
            <a:r>
              <a:rPr lang="en" sz="1300">
                <a:latin typeface="Montserrat"/>
                <a:ea typeface="Montserrat"/>
                <a:cs typeface="Montserrat"/>
                <a:sym typeface="Montserrat"/>
              </a:rPr>
              <a:t>What are the most common keywords and hashtags for positive sentiments?</a:t>
            </a:r>
            <a:endParaRPr sz="1300">
              <a:latin typeface="Montserrat"/>
              <a:ea typeface="Montserrat"/>
              <a:cs typeface="Montserrat"/>
              <a:sym typeface="Montserrat"/>
            </a:endParaRPr>
          </a:p>
        </p:txBody>
      </p:sp>
      <p:sp>
        <p:nvSpPr>
          <p:cNvPr id="544" name="Google Shape;544;p123"/>
          <p:cNvSpPr txBox="1"/>
          <p:nvPr/>
        </p:nvSpPr>
        <p:spPr>
          <a:xfrm>
            <a:off x="575725" y="3073138"/>
            <a:ext cx="7775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02124"/>
              </a:buClr>
              <a:buSzPts val="1400"/>
              <a:buChar char="●"/>
            </a:pPr>
            <a:r>
              <a:rPr lang="en" sz="1300">
                <a:latin typeface="Montserrat"/>
                <a:ea typeface="Montserrat"/>
                <a:cs typeface="Montserrat"/>
                <a:sym typeface="Montserrat"/>
              </a:rPr>
              <a:t>What are the most common keywords and hashtags for negative sentiments?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cxnSp>
        <p:nvCxnSpPr>
          <p:cNvPr id="549" name="Google Shape;549;p124"/>
          <p:cNvCxnSpPr/>
          <p:nvPr/>
        </p:nvCxnSpPr>
        <p:spPr>
          <a:xfrm>
            <a:off x="3141825" y="1693425"/>
            <a:ext cx="0" cy="1931400"/>
          </a:xfrm>
          <a:prstGeom prst="straightConnector1">
            <a:avLst/>
          </a:prstGeom>
          <a:noFill/>
          <a:ln cap="flat" cmpd="sng" w="9525">
            <a:solidFill>
              <a:schemeClr val="dk2"/>
            </a:solidFill>
            <a:prstDash val="solid"/>
            <a:round/>
            <a:headEnd len="sm" w="sm" type="none"/>
            <a:tailEnd len="sm" w="sm" type="none"/>
          </a:ln>
        </p:spPr>
      </p:cxnSp>
      <p:sp>
        <p:nvSpPr>
          <p:cNvPr id="550" name="Google Shape;550;p124"/>
          <p:cNvSpPr txBox="1"/>
          <p:nvPr/>
        </p:nvSpPr>
        <p:spPr>
          <a:xfrm>
            <a:off x="3302900" y="2101575"/>
            <a:ext cx="5918700" cy="111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666666"/>
                </a:solidFill>
                <a:latin typeface="Montserrat"/>
                <a:ea typeface="Montserrat"/>
                <a:cs typeface="Montserrat"/>
                <a:sym typeface="Montserrat"/>
              </a:rPr>
              <a:t>Text Processing</a:t>
            </a:r>
            <a:endParaRPr b="1" i="0" sz="3000" u="none" cap="none" strike="noStrike">
              <a:solidFill>
                <a:srgbClr val="666666"/>
              </a:solidFill>
              <a:latin typeface="Montserrat"/>
              <a:ea typeface="Montserrat"/>
              <a:cs typeface="Montserrat"/>
              <a:sym typeface="Montserrat"/>
            </a:endParaRPr>
          </a:p>
        </p:txBody>
      </p:sp>
      <p:pic>
        <p:nvPicPr>
          <p:cNvPr id="551" name="Google Shape;551;p124"/>
          <p:cNvPicPr preferRelativeResize="0"/>
          <p:nvPr/>
        </p:nvPicPr>
        <p:blipFill>
          <a:blip r:embed="rId3">
            <a:alphaModFix/>
          </a:blip>
          <a:stretch>
            <a:fillRect/>
          </a:stretch>
        </p:blipFill>
        <p:spPr>
          <a:xfrm>
            <a:off x="1808650" y="2014200"/>
            <a:ext cx="1096871" cy="111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125"/>
          <p:cNvSpPr/>
          <p:nvPr/>
        </p:nvSpPr>
        <p:spPr>
          <a:xfrm>
            <a:off x="415874" y="213700"/>
            <a:ext cx="2420916" cy="225719"/>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Process Flow</a:t>
            </a:r>
          </a:p>
        </p:txBody>
      </p:sp>
      <p:sp>
        <p:nvSpPr>
          <p:cNvPr id="557" name="Google Shape;557;p125"/>
          <p:cNvSpPr txBox="1"/>
          <p:nvPr/>
        </p:nvSpPr>
        <p:spPr>
          <a:xfrm>
            <a:off x="312293" y="470288"/>
            <a:ext cx="3113700" cy="29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i="1" lang="en" sz="1000">
                <a:solidFill>
                  <a:srgbClr val="223D7E"/>
                </a:solidFill>
                <a:latin typeface="Montserrat"/>
                <a:ea typeface="Montserrat"/>
                <a:cs typeface="Montserrat"/>
                <a:sym typeface="Montserrat"/>
              </a:rPr>
              <a:t>Understanding the text processing steps</a:t>
            </a:r>
            <a:endParaRPr i="1" sz="1000">
              <a:solidFill>
                <a:srgbClr val="223D7E"/>
              </a:solidFill>
              <a:latin typeface="Montserrat"/>
              <a:ea typeface="Montserrat"/>
              <a:cs typeface="Montserrat"/>
              <a:sym typeface="Montserrat"/>
            </a:endParaRPr>
          </a:p>
        </p:txBody>
      </p:sp>
      <p:sp>
        <p:nvSpPr>
          <p:cNvPr id="558" name="Google Shape;558;p125"/>
          <p:cNvSpPr/>
          <p:nvPr/>
        </p:nvSpPr>
        <p:spPr>
          <a:xfrm>
            <a:off x="312550" y="2153550"/>
            <a:ext cx="1178275" cy="696750"/>
          </a:xfrm>
          <a:prstGeom prst="flowChartProcess">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Remove Twitter Handles</a:t>
            </a:r>
            <a:endParaRPr/>
          </a:p>
        </p:txBody>
      </p:sp>
      <p:sp>
        <p:nvSpPr>
          <p:cNvPr id="559" name="Google Shape;559;p125"/>
          <p:cNvSpPr/>
          <p:nvPr/>
        </p:nvSpPr>
        <p:spPr>
          <a:xfrm>
            <a:off x="2109275" y="2153550"/>
            <a:ext cx="1178275" cy="696750"/>
          </a:xfrm>
          <a:prstGeom prst="flowChartProcess">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Remove Hashtags</a:t>
            </a:r>
            <a:endParaRPr/>
          </a:p>
        </p:txBody>
      </p:sp>
      <p:sp>
        <p:nvSpPr>
          <p:cNvPr id="560" name="Google Shape;560;p125"/>
          <p:cNvSpPr/>
          <p:nvPr/>
        </p:nvSpPr>
        <p:spPr>
          <a:xfrm>
            <a:off x="3906000" y="2153550"/>
            <a:ext cx="1178275" cy="696750"/>
          </a:xfrm>
          <a:prstGeom prst="flowChartProcess">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Remove Single Characters</a:t>
            </a:r>
            <a:endParaRPr/>
          </a:p>
        </p:txBody>
      </p:sp>
      <p:sp>
        <p:nvSpPr>
          <p:cNvPr id="561" name="Google Shape;561;p125"/>
          <p:cNvSpPr/>
          <p:nvPr/>
        </p:nvSpPr>
        <p:spPr>
          <a:xfrm>
            <a:off x="5702725" y="2153550"/>
            <a:ext cx="1178275" cy="696750"/>
          </a:xfrm>
          <a:prstGeom prst="flowChartProcess">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Remove Extra Spaces</a:t>
            </a:r>
            <a:endParaRPr/>
          </a:p>
        </p:txBody>
      </p:sp>
      <p:sp>
        <p:nvSpPr>
          <p:cNvPr id="562" name="Google Shape;562;p125"/>
          <p:cNvSpPr/>
          <p:nvPr/>
        </p:nvSpPr>
        <p:spPr>
          <a:xfrm>
            <a:off x="7499450" y="2107450"/>
            <a:ext cx="1465182" cy="788940"/>
          </a:xfrm>
          <a:prstGeom prst="flowChartTerminator">
            <a:avLst/>
          </a:prstGeom>
          <a:solidFill>
            <a:srgbClr val="223D7E">
              <a:alpha val="466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Vader Sentiment Analysis</a:t>
            </a:r>
            <a:endParaRPr/>
          </a:p>
        </p:txBody>
      </p:sp>
      <p:sp>
        <p:nvSpPr>
          <p:cNvPr id="563" name="Google Shape;563;p125"/>
          <p:cNvSpPr/>
          <p:nvPr/>
        </p:nvSpPr>
        <p:spPr>
          <a:xfrm>
            <a:off x="1498700" y="2238075"/>
            <a:ext cx="602700" cy="5277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25"/>
          <p:cNvSpPr/>
          <p:nvPr/>
        </p:nvSpPr>
        <p:spPr>
          <a:xfrm>
            <a:off x="3295425" y="2238075"/>
            <a:ext cx="602700" cy="5277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25"/>
          <p:cNvSpPr/>
          <p:nvPr/>
        </p:nvSpPr>
        <p:spPr>
          <a:xfrm>
            <a:off x="5092150" y="2238075"/>
            <a:ext cx="602700" cy="5277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25"/>
          <p:cNvSpPr/>
          <p:nvPr/>
        </p:nvSpPr>
        <p:spPr>
          <a:xfrm>
            <a:off x="6888875" y="2238075"/>
            <a:ext cx="602700" cy="5277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cxnSp>
        <p:nvCxnSpPr>
          <p:cNvPr id="571" name="Google Shape;571;p126"/>
          <p:cNvCxnSpPr/>
          <p:nvPr/>
        </p:nvCxnSpPr>
        <p:spPr>
          <a:xfrm>
            <a:off x="3141825" y="1693425"/>
            <a:ext cx="0" cy="1931400"/>
          </a:xfrm>
          <a:prstGeom prst="straightConnector1">
            <a:avLst/>
          </a:prstGeom>
          <a:noFill/>
          <a:ln cap="flat" cmpd="sng" w="9525">
            <a:solidFill>
              <a:schemeClr val="dk2"/>
            </a:solidFill>
            <a:prstDash val="solid"/>
            <a:round/>
            <a:headEnd len="sm" w="sm" type="none"/>
            <a:tailEnd len="sm" w="sm" type="none"/>
          </a:ln>
        </p:spPr>
      </p:cxnSp>
      <p:sp>
        <p:nvSpPr>
          <p:cNvPr id="572" name="Google Shape;572;p126"/>
          <p:cNvSpPr txBox="1"/>
          <p:nvPr/>
        </p:nvSpPr>
        <p:spPr>
          <a:xfrm>
            <a:off x="3302900" y="2101575"/>
            <a:ext cx="5918700" cy="111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666666"/>
                </a:solidFill>
                <a:latin typeface="Montserrat"/>
                <a:ea typeface="Montserrat"/>
                <a:cs typeface="Montserrat"/>
                <a:sym typeface="Montserrat"/>
              </a:rPr>
              <a:t>Sentiment Analysis </a:t>
            </a:r>
            <a:endParaRPr b="1" i="0" sz="3000" u="none" cap="none" strike="noStrike">
              <a:solidFill>
                <a:srgbClr val="666666"/>
              </a:solidFill>
              <a:latin typeface="Montserrat"/>
              <a:ea typeface="Montserrat"/>
              <a:cs typeface="Montserrat"/>
              <a:sym typeface="Montserrat"/>
            </a:endParaRPr>
          </a:p>
        </p:txBody>
      </p:sp>
      <p:pic>
        <p:nvPicPr>
          <p:cNvPr id="573" name="Google Shape;573;p126"/>
          <p:cNvPicPr preferRelativeResize="0"/>
          <p:nvPr/>
        </p:nvPicPr>
        <p:blipFill>
          <a:blip r:embed="rId3">
            <a:alphaModFix/>
          </a:blip>
          <a:stretch>
            <a:fillRect/>
          </a:stretch>
        </p:blipFill>
        <p:spPr>
          <a:xfrm>
            <a:off x="1859750" y="1983425"/>
            <a:ext cx="1121000" cy="1053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127"/>
          <p:cNvSpPr/>
          <p:nvPr/>
        </p:nvSpPr>
        <p:spPr>
          <a:xfrm>
            <a:off x="415874" y="213700"/>
            <a:ext cx="3619416" cy="284340"/>
          </a:xfrm>
          <a:prstGeom prst="rect">
            <a:avLst/>
          </a:prstGeom>
        </p:spPr>
        <p:txBody>
          <a:bodyPr>
            <a:prstTxWarp prst="textPlain"/>
          </a:bodyPr>
          <a:lstStyle/>
          <a:p>
            <a:pPr lvl="0" algn="ctr"/>
            <a:r>
              <a:rPr b="0" i="0">
                <a:ln>
                  <a:noFill/>
                </a:ln>
                <a:gradFill>
                  <a:gsLst>
                    <a:gs pos="0">
                      <a:srgbClr val="24B484"/>
                    </a:gs>
                    <a:gs pos="100000">
                      <a:srgbClr val="223D7E"/>
                    </a:gs>
                  </a:gsLst>
                  <a:lin ang="0" scaled="0"/>
                </a:gradFill>
                <a:latin typeface="Montserrat"/>
              </a:rPr>
              <a:t>Sentiment Analysis</a:t>
            </a:r>
          </a:p>
        </p:txBody>
      </p:sp>
      <p:sp>
        <p:nvSpPr>
          <p:cNvPr id="579" name="Google Shape;579;p127"/>
          <p:cNvSpPr txBox="1"/>
          <p:nvPr/>
        </p:nvSpPr>
        <p:spPr>
          <a:xfrm>
            <a:off x="312302" y="470300"/>
            <a:ext cx="4080300" cy="2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000"/>
              <a:buFont typeface="Arial"/>
              <a:buNone/>
            </a:pPr>
            <a:r>
              <a:rPr i="1" lang="en" sz="1000">
                <a:solidFill>
                  <a:srgbClr val="223D7E"/>
                </a:solidFill>
                <a:latin typeface="Montserrat"/>
                <a:ea typeface="Montserrat"/>
                <a:cs typeface="Montserrat"/>
                <a:sym typeface="Montserrat"/>
              </a:rPr>
              <a:t>Overall sentiment of the general population</a:t>
            </a:r>
            <a:endParaRPr b="0" i="1" sz="1000" u="none" cap="none" strike="noStrike">
              <a:solidFill>
                <a:srgbClr val="223D7E"/>
              </a:solidFill>
              <a:latin typeface="Montserrat"/>
              <a:ea typeface="Montserrat"/>
              <a:cs typeface="Montserrat"/>
              <a:sym typeface="Montserrat"/>
            </a:endParaRPr>
          </a:p>
        </p:txBody>
      </p:sp>
      <p:pic>
        <p:nvPicPr>
          <p:cNvPr id="580" name="Google Shape;580;p127"/>
          <p:cNvPicPr preferRelativeResize="0"/>
          <p:nvPr/>
        </p:nvPicPr>
        <p:blipFill>
          <a:blip r:embed="rId3">
            <a:alphaModFix/>
          </a:blip>
          <a:stretch>
            <a:fillRect/>
          </a:stretch>
        </p:blipFill>
        <p:spPr>
          <a:xfrm>
            <a:off x="1986450" y="880775"/>
            <a:ext cx="5171108" cy="4070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8CAAB9"/>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