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2" r:id="rId4"/>
    <p:sldMasterId id="2147483763" r:id="rId5"/>
    <p:sldMasterId id="2147483764" r:id="rId6"/>
    <p:sldMasterId id="21474837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Montserrat-bold.fntdata"/><Relationship Id="rId32" Type="http://schemas.openxmlformats.org/officeDocument/2006/relationships/font" Target="fonts/Montserrat-regular.fntdata"/><Relationship Id="rId35" Type="http://schemas.openxmlformats.org/officeDocument/2006/relationships/font" Target="fonts/Montserrat-boldItalic.fntdata"/><Relationship Id="rId34" Type="http://schemas.openxmlformats.org/officeDocument/2006/relationships/font" Target="fonts/Montserrat-italic.fntdata"/><Relationship Id="rId36" Type="http://schemas.openxmlformats.org/officeDocument/2006/relationships/font" Target="fonts/ArialBlack-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regular.fntdata"/><Relationship Id="rId27" Type="http://schemas.openxmlformats.org/officeDocument/2006/relationships/slide" Target="slides/slide19.xml"/><Relationship Id="rId29" Type="http://schemas.openxmlformats.org/officeDocument/2006/relationships/font" Target="fonts/Roboto-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cg.com/publications/2020/how-cpg-marketers-can-maximize-value-of-data" TargetMode="External"/><Relationship Id="rId3" Type="http://schemas.openxmlformats.org/officeDocument/2006/relationships/hyperlink" Target="https://www.fooddive.com/news/covid-19-has-fundamentally-changed-the-cpg-industry-report-says/596600/" TargetMode="External"/><Relationship Id="rId4" Type="http://schemas.openxmlformats.org/officeDocument/2006/relationships/hyperlink" Target="https://www.forbes.com/sites/forbescommunicationscouncil/2020/10/08/how-cpg-brands-are-using-dtc-to-stay-competitive/?sh=4286bb4d4fca" TargetMode="External"/><Relationship Id="rId5" Type="http://schemas.openxmlformats.org/officeDocument/2006/relationships/hyperlink" Target="https://www.mars.com/made-by-mars/mars-food" TargetMode="External"/><Relationship Id="rId6" Type="http://schemas.openxmlformats.org/officeDocument/2006/relationships/hyperlink" Target="https://www.owler.com/company/mars" TargetMode="External"/><Relationship Id="rId7" Type="http://schemas.openxmlformats.org/officeDocument/2006/relationships/hyperlink" Target="https://blog.koupon.com/7-shocking-trends-in-the-cpg-industry?utm_term=&amp;utm_campaign=FSD+DSA+Blog+US+only&amp;utm_source=adwords&amp;utm_medium=ppc&amp;hsa_acc=4619971055&amp;hsa_cam=12471288677&amp;hsa_grp=119201009706&amp;hsa_ad=507806212542&amp;hsa_src=g&amp;hsa_tgt=dsa-1270164446605&amp;hsa_kw=&amp;hsa_mt=b&amp;hsa_net=adwords&amp;hsa_ver=3&amp;gclid=Cj0KCQjwtrSLBhCLARIsACh6Rmh2lrDC70xbyJqZDPPEU-BtuHM6iWzNZrfYVLbI4Tgv5rXHE7gQXikaAhYvEALw_wcB" TargetMode="External"/><Relationship Id="rId8" Type="http://schemas.openxmlformats.org/officeDocument/2006/relationships/hyperlink" Target="https://munchpak.com/blog/mars-and-hershey-bring-malteser-dispute-to-a-peaceful-clos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13d36952d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013d36952d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347d234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0347d234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9ce09a32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9ce09a3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98b4482f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98b4482f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performed GridSearch and found these to be the best/optimal parameters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98b4482f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98b4482f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98b4482f7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98b4482f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98b4482f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98b4482f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98b4482f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98b4482f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98b4482f7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98b4482f7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0347d234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0347d234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013d36952d_0_862:notes"/>
          <p:cNvSpPr/>
          <p:nvPr>
            <p:ph idx="2" type="sldImg"/>
          </p:nvPr>
        </p:nvSpPr>
        <p:spPr>
          <a:xfrm>
            <a:off x="381299"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1013d36952d_0_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20000"/>
              </a:lnSpc>
              <a:spcBef>
                <a:spcPts val="0"/>
              </a:spcBef>
              <a:spcAft>
                <a:spcPts val="0"/>
              </a:spcAft>
              <a:buSzPts val="1100"/>
              <a:buNone/>
            </a:pPr>
            <a:r>
              <a:t/>
            </a:r>
            <a:endParaRPr/>
          </a:p>
          <a:p>
            <a:pPr indent="0" lvl="0" marL="88900" marR="88900" rtl="0" algn="l">
              <a:lnSpc>
                <a:spcPct val="120000"/>
              </a:lnSpc>
              <a:spcBef>
                <a:spcPts val="500"/>
              </a:spcBef>
              <a:spcAft>
                <a:spcPts val="0"/>
              </a:spcAft>
              <a:buSzPts val="1100"/>
              <a:buNone/>
            </a:pPr>
            <a:r>
              <a:rPr lang="en"/>
              <a:t>Maximizing the value of data for CPG Marketers :</a:t>
            </a:r>
            <a:endParaRPr/>
          </a:p>
          <a:p>
            <a:pPr indent="0" lvl="0" marL="88900" marR="88900" rtl="0" algn="l">
              <a:lnSpc>
                <a:spcPct val="120000"/>
              </a:lnSpc>
              <a:spcBef>
                <a:spcPts val="500"/>
              </a:spcBef>
              <a:spcAft>
                <a:spcPts val="0"/>
              </a:spcAft>
              <a:buSzPts val="1100"/>
              <a:buNone/>
            </a:pPr>
            <a:r>
              <a:rPr lang="en" u="sng">
                <a:solidFill>
                  <a:schemeClr val="hlink"/>
                </a:solidFill>
                <a:hlinkClick r:id="rId2"/>
              </a:rPr>
              <a:t>https://www.bcg.com/publications/2020/how-cpg-marketers-can-maximize-value-of-data</a:t>
            </a:r>
            <a:endParaRPr/>
          </a:p>
          <a:p>
            <a:pPr indent="0" lvl="0" marL="88900" marR="88900" rtl="0" algn="l">
              <a:lnSpc>
                <a:spcPct val="120000"/>
              </a:lnSpc>
              <a:spcBef>
                <a:spcPts val="500"/>
              </a:spcBef>
              <a:spcAft>
                <a:spcPts val="0"/>
              </a:spcAft>
              <a:buSzPts val="1100"/>
              <a:buNone/>
            </a:pPr>
            <a:r>
              <a:rPr lang="en"/>
              <a:t>Effect of covid on CPG Industry : </a:t>
            </a:r>
            <a:endParaRPr/>
          </a:p>
          <a:p>
            <a:pPr indent="0" lvl="0" marL="88900" marR="88900" rtl="0" algn="l">
              <a:lnSpc>
                <a:spcPct val="120000"/>
              </a:lnSpc>
              <a:spcBef>
                <a:spcPts val="500"/>
              </a:spcBef>
              <a:spcAft>
                <a:spcPts val="0"/>
              </a:spcAft>
              <a:buSzPts val="1100"/>
              <a:buNone/>
            </a:pPr>
            <a:r>
              <a:rPr lang="en" u="sng">
                <a:solidFill>
                  <a:schemeClr val="hlink"/>
                </a:solidFill>
                <a:hlinkClick r:id="rId3"/>
              </a:rPr>
              <a:t>https://www.fooddive.com/news/covid-19-has-fundamentally-changed-the-cpg-industry-report-says/596600/</a:t>
            </a:r>
            <a:endParaRPr/>
          </a:p>
          <a:p>
            <a:pPr indent="0" lvl="0" marL="88900" marR="88900" rtl="0" algn="l">
              <a:lnSpc>
                <a:spcPct val="120000"/>
              </a:lnSpc>
              <a:spcBef>
                <a:spcPts val="500"/>
              </a:spcBef>
              <a:spcAft>
                <a:spcPts val="0"/>
              </a:spcAft>
              <a:buSzPts val="1100"/>
              <a:buNone/>
            </a:pPr>
            <a:r>
              <a:rPr lang="en"/>
              <a:t>How CPG Brands are using DTC : </a:t>
            </a:r>
            <a:endParaRPr/>
          </a:p>
          <a:p>
            <a:pPr indent="0" lvl="0" marL="0" marR="88900" rtl="0" algn="l">
              <a:lnSpc>
                <a:spcPct val="120000"/>
              </a:lnSpc>
              <a:spcBef>
                <a:spcPts val="500"/>
              </a:spcBef>
              <a:spcAft>
                <a:spcPts val="0"/>
              </a:spcAft>
              <a:buSzPts val="1100"/>
              <a:buNone/>
            </a:pPr>
            <a:r>
              <a:rPr lang="en"/>
              <a:t> </a:t>
            </a:r>
            <a:r>
              <a:rPr lang="en" sz="1050">
                <a:solidFill>
                  <a:srgbClr val="6264A7"/>
                </a:solidFill>
                <a:highlight>
                  <a:srgbClr val="FFFFFF"/>
                </a:highlight>
                <a:uFill>
                  <a:noFill/>
                </a:uFill>
                <a:hlinkClick r:id="rId4">
                  <a:extLst>
                    <a:ext uri="{A12FA001-AC4F-418D-AE19-62706E023703}">
                      <ahyp:hlinkClr val="tx"/>
                    </a:ext>
                  </a:extLst>
                </a:hlinkClick>
              </a:rPr>
              <a:t>https://www.forbes.com/sites/forbescommunicationscouncil/2020/10/08/how-cpg-brands-are-using-dtc-to-stay-competitive/?sh=4286bb4d4fca</a:t>
            </a:r>
            <a:endParaRPr/>
          </a:p>
          <a:p>
            <a:pPr indent="0" lvl="0" marL="0" marR="88900" rtl="0" algn="l">
              <a:lnSpc>
                <a:spcPct val="120000"/>
              </a:lnSpc>
              <a:spcBef>
                <a:spcPts val="500"/>
              </a:spcBef>
              <a:spcAft>
                <a:spcPts val="0"/>
              </a:spcAft>
              <a:buSzPts val="1100"/>
              <a:buNone/>
            </a:pPr>
            <a:r>
              <a:rPr lang="en"/>
              <a:t>Mars Website :</a:t>
            </a:r>
            <a:endParaRPr/>
          </a:p>
          <a:p>
            <a:pPr indent="0" lvl="0" marL="0" marR="88900" rtl="0" algn="l">
              <a:lnSpc>
                <a:spcPct val="120000"/>
              </a:lnSpc>
              <a:spcBef>
                <a:spcPts val="500"/>
              </a:spcBef>
              <a:spcAft>
                <a:spcPts val="0"/>
              </a:spcAft>
              <a:buSzPts val="1100"/>
              <a:buNone/>
            </a:pPr>
            <a:r>
              <a:rPr lang="en" u="sng">
                <a:solidFill>
                  <a:schemeClr val="hlink"/>
                </a:solidFill>
                <a:hlinkClick r:id="rId5"/>
              </a:rPr>
              <a:t>https://www.mars.com/made-by-mars/mars-food</a:t>
            </a:r>
            <a:endParaRPr/>
          </a:p>
          <a:p>
            <a:pPr indent="0" lvl="0" marL="0" marR="88900" rtl="0" algn="l">
              <a:lnSpc>
                <a:spcPct val="120000"/>
              </a:lnSpc>
              <a:spcBef>
                <a:spcPts val="500"/>
              </a:spcBef>
              <a:spcAft>
                <a:spcPts val="0"/>
              </a:spcAft>
              <a:buSzPts val="1100"/>
              <a:buNone/>
            </a:pPr>
            <a:r>
              <a:rPr lang="en"/>
              <a:t>Mars competitors and Revenue Information : </a:t>
            </a:r>
            <a:endParaRPr/>
          </a:p>
          <a:p>
            <a:pPr indent="0" lvl="0" marL="0" marR="88900" rtl="0" algn="l">
              <a:lnSpc>
                <a:spcPct val="120000"/>
              </a:lnSpc>
              <a:spcBef>
                <a:spcPts val="500"/>
              </a:spcBef>
              <a:spcAft>
                <a:spcPts val="0"/>
              </a:spcAft>
              <a:buSzPts val="1100"/>
              <a:buNone/>
            </a:pPr>
            <a:r>
              <a:rPr lang="en" u="sng">
                <a:solidFill>
                  <a:schemeClr val="hlink"/>
                </a:solidFill>
                <a:hlinkClick r:id="rId6"/>
              </a:rPr>
              <a:t>https://www.owler.com/company/mars</a:t>
            </a:r>
            <a:endParaRPr/>
          </a:p>
          <a:p>
            <a:pPr indent="0" lvl="0" marL="0" marR="88900" rtl="0" algn="l">
              <a:lnSpc>
                <a:spcPct val="120000"/>
              </a:lnSpc>
              <a:spcBef>
                <a:spcPts val="500"/>
              </a:spcBef>
              <a:spcAft>
                <a:spcPts val="0"/>
              </a:spcAft>
              <a:buSzPts val="1100"/>
              <a:buNone/>
            </a:pPr>
            <a:r>
              <a:rPr lang="en"/>
              <a:t>Shocking trends in CPG Industry :</a:t>
            </a:r>
            <a:endParaRPr/>
          </a:p>
          <a:p>
            <a:pPr indent="0" lvl="0" marL="0" marR="88900" rtl="0" algn="l">
              <a:lnSpc>
                <a:spcPct val="120000"/>
              </a:lnSpc>
              <a:spcBef>
                <a:spcPts val="500"/>
              </a:spcBef>
              <a:spcAft>
                <a:spcPts val="0"/>
              </a:spcAft>
              <a:buSzPts val="1100"/>
              <a:buNone/>
            </a:pPr>
            <a:r>
              <a:rPr lang="en" u="sng">
                <a:solidFill>
                  <a:schemeClr val="hlink"/>
                </a:solidFill>
                <a:hlinkClick r:id="rId7"/>
              </a:rPr>
              <a:t>https://blog.koupon.com/7-shocking-trends-in-the-cpg-industry?utm_term=&amp;utm_campaign=FSD+DSA+Blog+US+only&amp;utm_source=adwords&amp;utm_medium=ppc&amp;hsa_acc=4619971055&amp;hsa_cam=12471288677&amp;hsa_grp=119201009706&amp;hsa_ad=507806212542&amp;hsa_src=g&amp;hsa_tgt=dsa-1270164446605&amp;hsa_kw=&amp;hsa_mt=b&amp;hsa_net=adwords&amp;hsa_ver=3&amp;gclid=Cj0KCQjwtrSLBhCLARIsACh6Rmh2lrDC70xbyJqZDPPEU-BtuHM6iWzNZrfYVLbI4Tgv5rXHE7gQXikaAhYvEALw_wcB</a:t>
            </a:r>
            <a:endParaRPr/>
          </a:p>
          <a:p>
            <a:pPr indent="0" lvl="0" marL="0" marR="88900" rtl="0" algn="l">
              <a:lnSpc>
                <a:spcPct val="120000"/>
              </a:lnSpc>
              <a:spcBef>
                <a:spcPts val="500"/>
              </a:spcBef>
              <a:spcAft>
                <a:spcPts val="0"/>
              </a:spcAft>
              <a:buSzPts val="1100"/>
              <a:buNone/>
            </a:pPr>
            <a:r>
              <a:rPr lang="en"/>
              <a:t>Dispute between Hershey’s and Mars : </a:t>
            </a:r>
            <a:endParaRPr/>
          </a:p>
          <a:p>
            <a:pPr indent="0" lvl="0" marL="0" marR="88900" rtl="0" algn="l">
              <a:lnSpc>
                <a:spcPct val="120000"/>
              </a:lnSpc>
              <a:spcBef>
                <a:spcPts val="500"/>
              </a:spcBef>
              <a:spcAft>
                <a:spcPts val="0"/>
              </a:spcAft>
              <a:buSzPts val="1100"/>
              <a:buNone/>
            </a:pPr>
            <a:r>
              <a:rPr lang="en" u="sng">
                <a:solidFill>
                  <a:schemeClr val="hlink"/>
                </a:solidFill>
                <a:hlinkClick r:id="rId8"/>
              </a:rPr>
              <a:t>https://munchpak.com/blog/mars-and-hershey-bring-malteser-dispute-to-a-peaceful-close/</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88900" marR="88900" rtl="0" algn="l">
              <a:lnSpc>
                <a:spcPct val="120000"/>
              </a:lnSpc>
              <a:spcBef>
                <a:spcPts val="500"/>
              </a:spcBef>
              <a:spcAft>
                <a:spcPts val="50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13d3698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013d36987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13d36952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013d36952d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a52c28b3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fa52c28b3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13d36952d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1013d36952d_0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013d36952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013d36952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rows: 60,000</a:t>
            </a:r>
            <a:endParaRPr/>
          </a:p>
          <a:p>
            <a:pPr indent="0" lvl="0" marL="0" rtl="0" algn="l">
              <a:spcBef>
                <a:spcPts val="0"/>
              </a:spcBef>
              <a:spcAft>
                <a:spcPts val="0"/>
              </a:spcAft>
              <a:buNone/>
            </a:pPr>
            <a:r>
              <a:rPr lang="en"/>
              <a:t>Features: 78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13d36952d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1013d36952d_0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98b4482f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98b4482f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347d234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10347d234d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0.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5.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5.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jp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7.jp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7.jp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2" name="Shape 422"/>
        <p:cNvGrpSpPr/>
        <p:nvPr/>
      </p:nvGrpSpPr>
      <p:grpSpPr>
        <a:xfrm>
          <a:off x="0" y="0"/>
          <a:ext cx="0" cy="0"/>
          <a:chOff x="0" y="0"/>
          <a:chExt cx="0" cy="0"/>
        </a:xfrm>
      </p:grpSpPr>
      <p:sp>
        <p:nvSpPr>
          <p:cNvPr id="423" name="Google Shape;423;p10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24" name="Google Shape;424;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5" name="Shape 425"/>
        <p:cNvGrpSpPr/>
        <p:nvPr/>
      </p:nvGrpSpPr>
      <p:grpSpPr>
        <a:xfrm>
          <a:off x="0" y="0"/>
          <a:ext cx="0" cy="0"/>
          <a:chOff x="0" y="0"/>
          <a:chExt cx="0" cy="0"/>
        </a:xfrm>
      </p:grpSpPr>
      <p:sp>
        <p:nvSpPr>
          <p:cNvPr id="426" name="Google Shape;426;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27" name="Google Shape;427;p10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28" name="Google Shape;428;p10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29" name="Google Shape;429;p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32" name="Google Shape;432;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3" name="Shape 433"/>
        <p:cNvGrpSpPr/>
        <p:nvPr/>
      </p:nvGrpSpPr>
      <p:grpSpPr>
        <a:xfrm>
          <a:off x="0" y="0"/>
          <a:ext cx="0" cy="0"/>
          <a:chOff x="0" y="0"/>
          <a:chExt cx="0" cy="0"/>
        </a:xfrm>
      </p:grpSpPr>
      <p:sp>
        <p:nvSpPr>
          <p:cNvPr id="434" name="Google Shape;434;p10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35" name="Google Shape;435;p10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6" name="Google Shape;436;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7" name="Shape 437"/>
        <p:cNvGrpSpPr/>
        <p:nvPr/>
      </p:nvGrpSpPr>
      <p:grpSpPr>
        <a:xfrm>
          <a:off x="0" y="0"/>
          <a:ext cx="0" cy="0"/>
          <a:chOff x="0" y="0"/>
          <a:chExt cx="0" cy="0"/>
        </a:xfrm>
      </p:grpSpPr>
      <p:sp>
        <p:nvSpPr>
          <p:cNvPr id="438" name="Google Shape;438;p10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39" name="Google Shape;439;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0" name="Shape 440"/>
        <p:cNvGrpSpPr/>
        <p:nvPr/>
      </p:nvGrpSpPr>
      <p:grpSpPr>
        <a:xfrm>
          <a:off x="0" y="0"/>
          <a:ext cx="0" cy="0"/>
          <a:chOff x="0" y="0"/>
          <a:chExt cx="0" cy="0"/>
        </a:xfrm>
      </p:grpSpPr>
      <p:sp>
        <p:nvSpPr>
          <p:cNvPr id="441" name="Google Shape;441;p10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43" name="Google Shape;443;p10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4" name="Google Shape;444;p10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45" name="Google Shape;445;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6" name="Shape 446"/>
        <p:cNvGrpSpPr/>
        <p:nvPr/>
      </p:nvGrpSpPr>
      <p:grpSpPr>
        <a:xfrm>
          <a:off x="0" y="0"/>
          <a:ext cx="0" cy="0"/>
          <a:chOff x="0" y="0"/>
          <a:chExt cx="0" cy="0"/>
        </a:xfrm>
      </p:grpSpPr>
      <p:sp>
        <p:nvSpPr>
          <p:cNvPr id="447" name="Google Shape;447;p1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48" name="Google Shape;448;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9" name="Shape 449"/>
        <p:cNvGrpSpPr/>
        <p:nvPr/>
      </p:nvGrpSpPr>
      <p:grpSpPr>
        <a:xfrm>
          <a:off x="0" y="0"/>
          <a:ext cx="0" cy="0"/>
          <a:chOff x="0" y="0"/>
          <a:chExt cx="0" cy="0"/>
        </a:xfrm>
      </p:grpSpPr>
      <p:sp>
        <p:nvSpPr>
          <p:cNvPr id="450" name="Google Shape;450;p1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51" name="Google Shape;451;p1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52" name="Google Shape;452;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3" name="Shape 453"/>
        <p:cNvGrpSpPr/>
        <p:nvPr/>
      </p:nvGrpSpPr>
      <p:grpSpPr>
        <a:xfrm>
          <a:off x="0" y="0"/>
          <a:ext cx="0" cy="0"/>
          <a:chOff x="0" y="0"/>
          <a:chExt cx="0" cy="0"/>
        </a:xfrm>
      </p:grpSpPr>
      <p:sp>
        <p:nvSpPr>
          <p:cNvPr id="454" name="Google Shape;454;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type="obj">
  <p:cSld name="OBJECT">
    <p:bg>
      <p:bgPr>
        <a:blipFill>
          <a:blip r:embed="rId2">
            <a:alphaModFix/>
          </a:blip>
          <a:stretch>
            <a:fillRect/>
          </a:stretch>
        </a:blipFill>
      </p:bgPr>
    </p:bg>
    <p:spTree>
      <p:nvGrpSpPr>
        <p:cNvPr id="455" name="Shape 4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blipFill>
          <a:blip r:embed="rId2">
            <a:alphaModFix/>
          </a:blip>
          <a:stretch>
            <a:fillRect/>
          </a:stretch>
        </a:blipFill>
      </p:bgPr>
    </p:bg>
    <p:spTree>
      <p:nvGrpSpPr>
        <p:cNvPr id="456" name="Shape 456"/>
        <p:cNvGrpSpPr/>
        <p:nvPr/>
      </p:nvGrpSpPr>
      <p:grpSpPr>
        <a:xfrm>
          <a:off x="0" y="0"/>
          <a:ext cx="0" cy="0"/>
          <a:chOff x="0" y="0"/>
          <a:chExt cx="0" cy="0"/>
        </a:xfrm>
      </p:grpSpPr>
      <p:sp>
        <p:nvSpPr>
          <p:cNvPr id="457" name="Google Shape;457;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bg>
      <p:bgPr>
        <a:blipFill>
          <a:blip r:embed="rId2">
            <a:alphaModFix/>
          </a:blip>
          <a:stretch>
            <a:fillRect/>
          </a:stretch>
        </a:blipFill>
      </p:bgPr>
    </p:bg>
    <p:spTree>
      <p:nvGrpSpPr>
        <p:cNvPr id="458" name="Shape 458"/>
        <p:cNvGrpSpPr/>
        <p:nvPr/>
      </p:nvGrpSpPr>
      <p:grpSpPr>
        <a:xfrm>
          <a:off x="0" y="0"/>
          <a:ext cx="0" cy="0"/>
          <a:chOff x="0" y="0"/>
          <a:chExt cx="0" cy="0"/>
        </a:xfrm>
      </p:grpSpPr>
      <p:sp>
        <p:nvSpPr>
          <p:cNvPr id="459" name="Google Shape;459;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5">
    <p:bg>
      <p:bgPr>
        <a:blipFill>
          <a:blip r:embed="rId2">
            <a:alphaModFix/>
          </a:blip>
          <a:stretch>
            <a:fillRect/>
          </a:stretch>
        </a:blipFill>
      </p:bgPr>
    </p:bg>
    <p:spTree>
      <p:nvGrpSpPr>
        <p:cNvPr id="460" name="Shape 460"/>
        <p:cNvGrpSpPr/>
        <p:nvPr/>
      </p:nvGrpSpPr>
      <p:grpSpPr>
        <a:xfrm>
          <a:off x="0" y="0"/>
          <a:ext cx="0" cy="0"/>
          <a:chOff x="0" y="0"/>
          <a:chExt cx="0" cy="0"/>
        </a:xfrm>
      </p:grpSpPr>
      <p:sp>
        <p:nvSpPr>
          <p:cNvPr id="461" name="Google Shape;461;p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6">
    <p:bg>
      <p:bgPr>
        <a:blipFill>
          <a:blip r:embed="rId2">
            <a:alphaModFix/>
          </a:blip>
          <a:stretch>
            <a:fillRect/>
          </a:stretch>
        </a:blipFill>
      </p:bgPr>
    </p:bg>
    <p:spTree>
      <p:nvGrpSpPr>
        <p:cNvPr id="462" name="Shape 462"/>
        <p:cNvGrpSpPr/>
        <p:nvPr/>
      </p:nvGrpSpPr>
      <p:grpSpPr>
        <a:xfrm>
          <a:off x="0" y="0"/>
          <a:ext cx="0" cy="0"/>
          <a:chOff x="0" y="0"/>
          <a:chExt cx="0" cy="0"/>
        </a:xfrm>
      </p:grpSpPr>
      <p:sp>
        <p:nvSpPr>
          <p:cNvPr id="463" name="Google Shape;463;p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6">
  <p:cSld name="TITLE_AND_BODY_7">
    <p:bg>
      <p:bgPr>
        <a:blipFill>
          <a:blip r:embed="rId2">
            <a:alphaModFix/>
          </a:blip>
          <a:stretch>
            <a:fillRect/>
          </a:stretch>
        </a:blipFill>
      </p:bgPr>
    </p:bg>
    <p:spTree>
      <p:nvGrpSpPr>
        <p:cNvPr id="464" name="Shape 464"/>
        <p:cNvGrpSpPr/>
        <p:nvPr/>
      </p:nvGrpSpPr>
      <p:grpSpPr>
        <a:xfrm>
          <a:off x="0" y="0"/>
          <a:ext cx="0" cy="0"/>
          <a:chOff x="0" y="0"/>
          <a:chExt cx="0" cy="0"/>
        </a:xfrm>
      </p:grpSpPr>
      <p:sp>
        <p:nvSpPr>
          <p:cNvPr id="465" name="Google Shape;465;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1">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7">
  <p:cSld name="Title Slide_1_18">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19"/>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28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2800"/>
              <a:buNone/>
              <a:defRPr sz="1300"/>
            </a:lvl2pPr>
            <a:lvl3pPr lvl="2" rtl="0" algn="l">
              <a:lnSpc>
                <a:spcPct val="100000"/>
              </a:lnSpc>
              <a:spcBef>
                <a:spcPts val="0"/>
              </a:spcBef>
              <a:spcAft>
                <a:spcPts val="0"/>
              </a:spcAft>
              <a:buSzPts val="2800"/>
              <a:buNone/>
              <a:defRPr sz="1300"/>
            </a:lvl3pPr>
            <a:lvl4pPr lvl="3" rtl="0" algn="l">
              <a:lnSpc>
                <a:spcPct val="100000"/>
              </a:lnSpc>
              <a:spcBef>
                <a:spcPts val="0"/>
              </a:spcBef>
              <a:spcAft>
                <a:spcPts val="0"/>
              </a:spcAft>
              <a:buSzPts val="2800"/>
              <a:buNone/>
              <a:defRPr sz="1300"/>
            </a:lvl4pPr>
            <a:lvl5pPr lvl="4" rtl="0" algn="l">
              <a:lnSpc>
                <a:spcPct val="100000"/>
              </a:lnSpc>
              <a:spcBef>
                <a:spcPts val="0"/>
              </a:spcBef>
              <a:spcAft>
                <a:spcPts val="0"/>
              </a:spcAft>
              <a:buSzPts val="2800"/>
              <a:buNone/>
              <a:defRPr sz="1300"/>
            </a:lvl5pPr>
            <a:lvl6pPr lvl="5" rtl="0" algn="l">
              <a:lnSpc>
                <a:spcPct val="100000"/>
              </a:lnSpc>
              <a:spcBef>
                <a:spcPts val="0"/>
              </a:spcBef>
              <a:spcAft>
                <a:spcPts val="0"/>
              </a:spcAft>
              <a:buSzPts val="2800"/>
              <a:buNone/>
              <a:defRPr sz="1300"/>
            </a:lvl6pPr>
            <a:lvl7pPr lvl="6" rtl="0" algn="l">
              <a:lnSpc>
                <a:spcPct val="100000"/>
              </a:lnSpc>
              <a:spcBef>
                <a:spcPts val="0"/>
              </a:spcBef>
              <a:spcAft>
                <a:spcPts val="0"/>
              </a:spcAft>
              <a:buSzPts val="2800"/>
              <a:buNone/>
              <a:defRPr sz="1300"/>
            </a:lvl7pPr>
            <a:lvl8pPr lvl="7" rtl="0" algn="l">
              <a:lnSpc>
                <a:spcPct val="100000"/>
              </a:lnSpc>
              <a:spcBef>
                <a:spcPts val="0"/>
              </a:spcBef>
              <a:spcAft>
                <a:spcPts val="0"/>
              </a:spcAft>
              <a:buSzPts val="2800"/>
              <a:buNone/>
              <a:defRPr sz="1300"/>
            </a:lvl8pPr>
            <a:lvl9pPr lvl="8" rtl="0" algn="l">
              <a:lnSpc>
                <a:spcPct val="100000"/>
              </a:lnSpc>
              <a:spcBef>
                <a:spcPts val="0"/>
              </a:spcBef>
              <a:spcAft>
                <a:spcPts val="0"/>
              </a:spcAft>
              <a:buSzPts val="2800"/>
              <a:buNone/>
              <a:defRPr sz="1300"/>
            </a:lvl9pPr>
          </a:lstStyle>
          <a:p/>
        </p:txBody>
      </p:sp>
      <p:sp>
        <p:nvSpPr>
          <p:cNvPr id="62" name="Google Shape;62;p1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63" name="Google Shape;63;p19"/>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64" name="Google Shape;64;p19"/>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 Slide_1_1">
    <p:spTree>
      <p:nvGrpSpPr>
        <p:cNvPr id="65" name="Shape 65"/>
        <p:cNvGrpSpPr/>
        <p:nvPr/>
      </p:nvGrpSpPr>
      <p:grpSpPr>
        <a:xfrm>
          <a:off x="0" y="0"/>
          <a:ext cx="0" cy="0"/>
          <a:chOff x="0" y="0"/>
          <a:chExt cx="0" cy="0"/>
        </a:xfrm>
      </p:grpSpPr>
      <p:pic>
        <p:nvPicPr>
          <p:cNvPr id="66" name="Google Shape;66;p20"/>
          <p:cNvPicPr preferRelativeResize="0"/>
          <p:nvPr/>
        </p:nvPicPr>
        <p:blipFill rotWithShape="1">
          <a:blip r:embed="rId2">
            <a:alphaModFix/>
          </a:blip>
          <a:srcRect b="0" l="0" r="0" t="0"/>
          <a:stretch/>
        </p:blipFill>
        <p:spPr>
          <a:xfrm>
            <a:off x="0" y="0"/>
            <a:ext cx="2039124" cy="1240524"/>
          </a:xfrm>
          <a:prstGeom prst="rect">
            <a:avLst/>
          </a:prstGeom>
          <a:noFill/>
          <a:ln>
            <a:noFill/>
          </a:ln>
        </p:spPr>
      </p:pic>
      <p:pic>
        <p:nvPicPr>
          <p:cNvPr id="67" name="Google Shape;67;p20"/>
          <p:cNvPicPr preferRelativeResize="0"/>
          <p:nvPr/>
        </p:nvPicPr>
        <p:blipFill rotWithShape="1">
          <a:blip r:embed="rId3">
            <a:alphaModFix/>
          </a:blip>
          <a:srcRect b="0" l="0" r="0" t="0"/>
          <a:stretch/>
        </p:blipFill>
        <p:spPr>
          <a:xfrm>
            <a:off x="7251749" y="3613300"/>
            <a:ext cx="1892251" cy="15302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1">
    <p:spTree>
      <p:nvGrpSpPr>
        <p:cNvPr id="68" name="Shape 68"/>
        <p:cNvGrpSpPr/>
        <p:nvPr/>
      </p:nvGrpSpPr>
      <p:grpSpPr>
        <a:xfrm>
          <a:off x="0" y="0"/>
          <a:ext cx="0" cy="0"/>
          <a:chOff x="0" y="0"/>
          <a:chExt cx="0" cy="0"/>
        </a:xfrm>
      </p:grpSpPr>
      <p:pic>
        <p:nvPicPr>
          <p:cNvPr id="69" name="Google Shape;69;p21"/>
          <p:cNvPicPr preferRelativeResize="0"/>
          <p:nvPr/>
        </p:nvPicPr>
        <p:blipFill rotWithShape="1">
          <a:blip r:embed="rId2">
            <a:alphaModFix/>
          </a:blip>
          <a:srcRect b="0" l="0" r="0" t="0"/>
          <a:stretch/>
        </p:blipFill>
        <p:spPr>
          <a:xfrm>
            <a:off x="-44550" y="-50811"/>
            <a:ext cx="3711824" cy="3205322"/>
          </a:xfrm>
          <a:prstGeom prst="rect">
            <a:avLst/>
          </a:prstGeom>
          <a:noFill/>
          <a:ln>
            <a:noFill/>
          </a:ln>
        </p:spPr>
      </p:pic>
      <p:pic>
        <p:nvPicPr>
          <p:cNvPr id="70" name="Google Shape;70;p21"/>
          <p:cNvPicPr preferRelativeResize="0"/>
          <p:nvPr/>
        </p:nvPicPr>
        <p:blipFill rotWithShape="1">
          <a:blip r:embed="rId3">
            <a:alphaModFix/>
          </a:blip>
          <a:srcRect b="0" l="0" r="0" t="0"/>
          <a:stretch/>
        </p:blipFill>
        <p:spPr>
          <a:xfrm>
            <a:off x="5077680" y="-50811"/>
            <a:ext cx="4097926" cy="3928872"/>
          </a:xfrm>
          <a:prstGeom prst="rect">
            <a:avLst/>
          </a:prstGeom>
          <a:noFill/>
          <a:ln>
            <a:noFill/>
          </a:ln>
        </p:spPr>
      </p:pic>
      <p:pic>
        <p:nvPicPr>
          <p:cNvPr id="71" name="Google Shape;71;p21"/>
          <p:cNvPicPr preferRelativeResize="0"/>
          <p:nvPr/>
        </p:nvPicPr>
        <p:blipFill rotWithShape="1">
          <a:blip r:embed="rId4">
            <a:alphaModFix/>
          </a:blip>
          <a:srcRect b="0" l="0" r="0" t="0"/>
          <a:stretch/>
        </p:blipFill>
        <p:spPr>
          <a:xfrm>
            <a:off x="-44550" y="3154500"/>
            <a:ext cx="9356531" cy="2074326"/>
          </a:xfrm>
          <a:prstGeom prst="rect">
            <a:avLst/>
          </a:prstGeom>
          <a:noFill/>
          <a:ln>
            <a:noFill/>
          </a:ln>
        </p:spPr>
      </p:pic>
      <p:sp>
        <p:nvSpPr>
          <p:cNvPr id="72" name="Google Shape;72;p21"/>
          <p:cNvSpPr/>
          <p:nvPr/>
        </p:nvSpPr>
        <p:spPr>
          <a:xfrm>
            <a:off x="8493468" y="4572489"/>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4" name="Google Shape;74;p21"/>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Title and Content_1">
    <p:bg>
      <p:bgPr>
        <a:solidFill>
          <a:schemeClr val="lt1"/>
        </a:solidFill>
      </p:bgPr>
    </p:bg>
    <p:spTree>
      <p:nvGrpSpPr>
        <p:cNvPr id="75" name="Shape 75"/>
        <p:cNvGrpSpPr/>
        <p:nvPr/>
      </p:nvGrpSpPr>
      <p:grpSpPr>
        <a:xfrm>
          <a:off x="0" y="0"/>
          <a:ext cx="0" cy="0"/>
          <a:chOff x="0" y="0"/>
          <a:chExt cx="0" cy="0"/>
        </a:xfrm>
      </p:grpSpPr>
      <p:pic>
        <p:nvPicPr>
          <p:cNvPr id="76" name="Google Shape;76;p22"/>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77" name="Google Shape;77;p22"/>
          <p:cNvPicPr preferRelativeResize="0"/>
          <p:nvPr/>
        </p:nvPicPr>
        <p:blipFill rotWithShape="1">
          <a:blip r:embed="rId3">
            <a:alphaModFix/>
          </a:blip>
          <a:srcRect b="0" l="0" r="0" t="0"/>
          <a:stretch/>
        </p:blipFill>
        <p:spPr>
          <a:xfrm>
            <a:off x="6265417" y="2827408"/>
            <a:ext cx="2878578" cy="2326584"/>
          </a:xfrm>
          <a:prstGeom prst="rect">
            <a:avLst/>
          </a:prstGeom>
          <a:noFill/>
          <a:ln>
            <a:noFill/>
          </a:ln>
        </p:spPr>
      </p:pic>
      <p:sp>
        <p:nvSpPr>
          <p:cNvPr id="78" name="Google Shape;78;p2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0" name="Google Shape;80;p2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1" showMasterSp="0">
  <p:cSld name="Title and Content_1_1">
    <p:bg>
      <p:bgPr>
        <a:solidFill>
          <a:schemeClr val="lt1"/>
        </a:solidFill>
      </p:bgPr>
    </p:bg>
    <p:spTree>
      <p:nvGrpSpPr>
        <p:cNvPr id="81" name="Shape 81"/>
        <p:cNvGrpSpPr/>
        <p:nvPr/>
      </p:nvGrpSpPr>
      <p:grpSpPr>
        <a:xfrm>
          <a:off x="0" y="0"/>
          <a:ext cx="0" cy="0"/>
          <a:chOff x="0" y="0"/>
          <a:chExt cx="0" cy="0"/>
        </a:xfrm>
      </p:grpSpPr>
      <p:pic>
        <p:nvPicPr>
          <p:cNvPr id="82" name="Google Shape;82;p23"/>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83" name="Google Shape;83;p23"/>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84" name="Google Shape;84;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ustom Layout dos">
  <p:cSld name="CUSTOM_11_1">
    <p:bg>
      <p:bgPr>
        <a:blipFill>
          <a:blip r:embed="rId2">
            <a:alphaModFix/>
          </a:blip>
          <a:stretch>
            <a:fillRect/>
          </a:stretch>
        </a:blipFill>
      </p:bgPr>
    </p:bg>
    <p:spTree>
      <p:nvGrpSpPr>
        <p:cNvPr id="85" name="Shape 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6" name="Shape 86"/>
        <p:cNvGrpSpPr/>
        <p:nvPr/>
      </p:nvGrpSpPr>
      <p:grpSpPr>
        <a:xfrm>
          <a:off x="0" y="0"/>
          <a:ext cx="0" cy="0"/>
          <a:chOff x="0" y="0"/>
          <a:chExt cx="0" cy="0"/>
        </a:xfrm>
      </p:grpSpPr>
      <p:pic>
        <p:nvPicPr>
          <p:cNvPr id="87" name="Google Shape;87;p25"/>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88" name="Google Shape;88;p25"/>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89" name="Google Shape;89;p2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1" name="Google Shape;91;p2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25"/>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2">
    <p:spTree>
      <p:nvGrpSpPr>
        <p:cNvPr id="93" name="Shape 93"/>
        <p:cNvGrpSpPr/>
        <p:nvPr/>
      </p:nvGrpSpPr>
      <p:grpSpPr>
        <a:xfrm>
          <a:off x="0" y="0"/>
          <a:ext cx="0" cy="0"/>
          <a:chOff x="0" y="0"/>
          <a:chExt cx="0" cy="0"/>
        </a:xfrm>
      </p:grpSpPr>
      <p:pic>
        <p:nvPicPr>
          <p:cNvPr id="94" name="Google Shape;94;p26"/>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95" name="Google Shape;95;p26"/>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96" name="Google Shape;96;p2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8" name="Google Shape;98;p2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OBJECT_1">
    <p:bg>
      <p:bgPr>
        <a:solidFill>
          <a:schemeClr val="lt1"/>
        </a:solidFill>
      </p:bgPr>
    </p:bg>
    <p:spTree>
      <p:nvGrpSpPr>
        <p:cNvPr id="99" name="Shape 99"/>
        <p:cNvGrpSpPr/>
        <p:nvPr/>
      </p:nvGrpSpPr>
      <p:grpSpPr>
        <a:xfrm>
          <a:off x="0" y="0"/>
          <a:ext cx="0" cy="0"/>
          <a:chOff x="0" y="0"/>
          <a:chExt cx="0" cy="0"/>
        </a:xfrm>
      </p:grpSpPr>
      <p:sp>
        <p:nvSpPr>
          <p:cNvPr id="100" name="Google Shape;100;p27"/>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01" name="Google Shape;101;p27"/>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_3">
    <p:spTree>
      <p:nvGrpSpPr>
        <p:cNvPr id="102" name="Shape 102"/>
        <p:cNvGrpSpPr/>
        <p:nvPr/>
      </p:nvGrpSpPr>
      <p:grpSpPr>
        <a:xfrm>
          <a:off x="0" y="0"/>
          <a:ext cx="0" cy="0"/>
          <a:chOff x="0" y="0"/>
          <a:chExt cx="0" cy="0"/>
        </a:xfrm>
      </p:grpSpPr>
      <p:pic>
        <p:nvPicPr>
          <p:cNvPr id="103" name="Google Shape;103;p28"/>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04" name="Google Shape;104;p2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05" name="Google Shape;105;p2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07" name="Google Shape;107;p2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and body 1">
  <p:cSld name="TITLE_AND_BODY_2">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26">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4">
  <p:cSld name="TITLE_AND_BODY_1_4">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32"/>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for the Deck">
  <p:cSld name="CUSTOM_2_3">
    <p:spTree>
      <p:nvGrpSpPr>
        <p:cNvPr id="118" name="Shape 118"/>
        <p:cNvGrpSpPr/>
        <p:nvPr/>
      </p:nvGrpSpPr>
      <p:grpSpPr>
        <a:xfrm>
          <a:off x="0" y="0"/>
          <a:ext cx="0" cy="0"/>
          <a:chOff x="0" y="0"/>
          <a:chExt cx="0" cy="0"/>
        </a:xfrm>
      </p:grpSpPr>
      <p:sp>
        <p:nvSpPr>
          <p:cNvPr id="119" name="Google Shape;119;p34"/>
          <p:cNvSpPr txBox="1"/>
          <p:nvPr>
            <p:ph type="title"/>
          </p:nvPr>
        </p:nvSpPr>
        <p:spPr>
          <a:xfrm>
            <a:off x="761950" y="809575"/>
            <a:ext cx="5080200" cy="352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0" name="Google Shape;120;p34"/>
          <p:cNvSpPr txBox="1"/>
          <p:nvPr/>
        </p:nvSpPr>
        <p:spPr>
          <a:xfrm>
            <a:off x="7660725" y="4761825"/>
            <a:ext cx="1449300" cy="37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nvGrpSpPr>
          <p:cNvPr id="121" name="Google Shape;121;p34"/>
          <p:cNvGrpSpPr/>
          <p:nvPr/>
        </p:nvGrpSpPr>
        <p:grpSpPr>
          <a:xfrm>
            <a:off x="614120" y="4568626"/>
            <a:ext cx="1565658" cy="245350"/>
            <a:chOff x="614120" y="4568626"/>
            <a:chExt cx="1565658" cy="245350"/>
          </a:xfrm>
        </p:grpSpPr>
        <p:grpSp>
          <p:nvGrpSpPr>
            <p:cNvPr id="122" name="Google Shape;122;p34"/>
            <p:cNvGrpSpPr/>
            <p:nvPr/>
          </p:nvGrpSpPr>
          <p:grpSpPr>
            <a:xfrm>
              <a:off x="614120" y="4568626"/>
              <a:ext cx="290167" cy="233377"/>
              <a:chOff x="614120" y="4568626"/>
              <a:chExt cx="290167" cy="233377"/>
            </a:xfrm>
          </p:grpSpPr>
          <p:sp>
            <p:nvSpPr>
              <p:cNvPr id="123" name="Google Shape;123;p34"/>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4"/>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4"/>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4"/>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34"/>
            <p:cNvGrpSpPr/>
            <p:nvPr/>
          </p:nvGrpSpPr>
          <p:grpSpPr>
            <a:xfrm>
              <a:off x="989660" y="4603434"/>
              <a:ext cx="1190118" cy="210542"/>
              <a:chOff x="989660" y="4603434"/>
              <a:chExt cx="1190118" cy="210542"/>
            </a:xfrm>
          </p:grpSpPr>
          <p:sp>
            <p:nvSpPr>
              <p:cNvPr id="128" name="Google Shape;128;p34"/>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34"/>
              <p:cNvGrpSpPr/>
              <p:nvPr/>
            </p:nvGrpSpPr>
            <p:grpSpPr>
              <a:xfrm>
                <a:off x="1682774" y="4617610"/>
                <a:ext cx="497004" cy="149188"/>
                <a:chOff x="1682774" y="4617610"/>
                <a:chExt cx="497004" cy="149188"/>
              </a:xfrm>
            </p:grpSpPr>
            <p:sp>
              <p:nvSpPr>
                <p:cNvPr id="130" name="Google Shape;130;p34"/>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4"/>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4"/>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4"/>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4"/>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pic>
        <p:nvPicPr>
          <p:cNvPr id="135" name="Google Shape;135;p34"/>
          <p:cNvPicPr preferRelativeResize="0"/>
          <p:nvPr/>
        </p:nvPicPr>
        <p:blipFill rotWithShape="1">
          <a:blip r:embed="rId2">
            <a:alphaModFix/>
          </a:blip>
          <a:srcRect b="11825" l="7961" r="7961" t="26840"/>
          <a:stretch/>
        </p:blipFill>
        <p:spPr>
          <a:xfrm>
            <a:off x="6926450" y="4544049"/>
            <a:ext cx="1394994" cy="3417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p:cSld name="TITLE_AND_BODY_1_2">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144" name="Shape 14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1">
    <p:bg>
      <p:bgPr>
        <a:blipFill>
          <a:blip r:embed="rId2">
            <a:alphaModFix/>
          </a:blip>
          <a:stretch>
            <a:fillRect/>
          </a:stretch>
        </a:blipFill>
      </p:bgPr>
    </p:bg>
    <p:spTree>
      <p:nvGrpSpPr>
        <p:cNvPr id="145" name="Shape 145"/>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blipFill>
          <a:blip r:embed="rId2">
            <a:alphaModFix/>
          </a:blip>
          <a:stretch>
            <a:fillRect/>
          </a:stretch>
        </a:blipFill>
      </p:bgPr>
    </p:bg>
    <p:spTree>
      <p:nvGrpSpPr>
        <p:cNvPr id="148" name="Shape 148"/>
        <p:cNvGrpSpPr/>
        <p:nvPr/>
      </p:nvGrpSpPr>
      <p:grpSpPr>
        <a:xfrm>
          <a:off x="0" y="0"/>
          <a:ext cx="0" cy="0"/>
          <a:chOff x="0" y="0"/>
          <a:chExt cx="0" cy="0"/>
        </a:xfrm>
      </p:grpSpPr>
      <p:sp>
        <p:nvSpPr>
          <p:cNvPr id="149" name="Google Shape;149;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_2">
    <p:spTree>
      <p:nvGrpSpPr>
        <p:cNvPr id="150" name="Shape 150"/>
        <p:cNvGrpSpPr/>
        <p:nvPr/>
      </p:nvGrpSpPr>
      <p:grpSpPr>
        <a:xfrm>
          <a:off x="0" y="0"/>
          <a:ext cx="0" cy="0"/>
          <a:chOff x="0" y="0"/>
          <a:chExt cx="0" cy="0"/>
        </a:xfrm>
      </p:grpSpPr>
      <p:pic>
        <p:nvPicPr>
          <p:cNvPr id="151" name="Google Shape;151;p42"/>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52" name="Google Shape;152;p4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53" name="Google Shape;153;p4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55" name="Google Shape;155;p4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3">
    <p:spTree>
      <p:nvGrpSpPr>
        <p:cNvPr id="156" name="Shape 156"/>
        <p:cNvGrpSpPr/>
        <p:nvPr/>
      </p:nvGrpSpPr>
      <p:grpSpPr>
        <a:xfrm>
          <a:off x="0" y="0"/>
          <a:ext cx="0" cy="0"/>
          <a:chOff x="0" y="0"/>
          <a:chExt cx="0" cy="0"/>
        </a:xfrm>
      </p:grpSpPr>
      <p:pic>
        <p:nvPicPr>
          <p:cNvPr id="157" name="Google Shape;157;p43"/>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58" name="Google Shape;158;p4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59" name="Google Shape;159;p4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1" name="Google Shape;161;p4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Title and Content_1">
    <p:bg>
      <p:bgPr>
        <a:solidFill>
          <a:schemeClr val="lt1"/>
        </a:solidFill>
      </p:bgPr>
    </p:bg>
    <p:spTree>
      <p:nvGrpSpPr>
        <p:cNvPr id="162" name="Shape 162"/>
        <p:cNvGrpSpPr/>
        <p:nvPr/>
      </p:nvGrpSpPr>
      <p:grpSpPr>
        <a:xfrm>
          <a:off x="0" y="0"/>
          <a:ext cx="0" cy="0"/>
          <a:chOff x="0" y="0"/>
          <a:chExt cx="0" cy="0"/>
        </a:xfrm>
      </p:grpSpPr>
      <p:pic>
        <p:nvPicPr>
          <p:cNvPr id="163" name="Google Shape;163;p44"/>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164" name="Google Shape;164;p44"/>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165" name="Google Shape;165;p44"/>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4"/>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7" name="Google Shape;167;p44"/>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 Slide_1_1">
    <p:spTree>
      <p:nvGrpSpPr>
        <p:cNvPr id="168" name="Shape 168"/>
        <p:cNvGrpSpPr/>
        <p:nvPr/>
      </p:nvGrpSpPr>
      <p:grpSpPr>
        <a:xfrm>
          <a:off x="0" y="0"/>
          <a:ext cx="0" cy="0"/>
          <a:chOff x="0" y="0"/>
          <a:chExt cx="0" cy="0"/>
        </a:xfrm>
      </p:grpSpPr>
      <p:pic>
        <p:nvPicPr>
          <p:cNvPr id="169" name="Google Shape;169;p45"/>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170" name="Google Shape;170;p45"/>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71" name="Google Shape;171;p4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73" name="Google Shape;173;p4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4" name="Shape 174"/>
        <p:cNvGrpSpPr/>
        <p:nvPr/>
      </p:nvGrpSpPr>
      <p:grpSpPr>
        <a:xfrm>
          <a:off x="0" y="0"/>
          <a:ext cx="0" cy="0"/>
          <a:chOff x="0" y="0"/>
          <a:chExt cx="0" cy="0"/>
        </a:xfrm>
      </p:grpSpPr>
      <p:pic>
        <p:nvPicPr>
          <p:cNvPr id="175" name="Google Shape;175;p46"/>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sp>
        <p:nvSpPr>
          <p:cNvPr id="176" name="Google Shape;176;p4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78" name="Google Shape;178;p4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46"/>
          <p:cNvPicPr preferRelativeResize="0"/>
          <p:nvPr/>
        </p:nvPicPr>
        <p:blipFill rotWithShape="1">
          <a:blip r:embed="rId3">
            <a:alphaModFix/>
          </a:blip>
          <a:srcRect b="0" l="0" r="0" t="0"/>
          <a:stretch/>
        </p:blipFill>
        <p:spPr>
          <a:xfrm>
            <a:off x="6526416" y="-34273"/>
            <a:ext cx="2617584" cy="2101088"/>
          </a:xfrm>
          <a:prstGeom prst="rect">
            <a:avLst/>
          </a:prstGeom>
          <a:noFill/>
          <a:ln>
            <a:noFill/>
          </a:ln>
        </p:spPr>
      </p:pic>
      <p:pic>
        <p:nvPicPr>
          <p:cNvPr id="180" name="Google Shape;180;p46"/>
          <p:cNvPicPr preferRelativeResize="0"/>
          <p:nvPr/>
        </p:nvPicPr>
        <p:blipFill rotWithShape="1">
          <a:blip r:embed="rId4">
            <a:alphaModFix/>
          </a:blip>
          <a:srcRect b="0" l="0" r="0" t="0"/>
          <a:stretch/>
        </p:blipFill>
        <p:spPr>
          <a:xfrm>
            <a:off x="6980535" y="3393969"/>
            <a:ext cx="2163459" cy="1749532"/>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_1">
    <p:spTree>
      <p:nvGrpSpPr>
        <p:cNvPr id="181" name="Shape 181"/>
        <p:cNvGrpSpPr/>
        <p:nvPr/>
      </p:nvGrpSpPr>
      <p:grpSpPr>
        <a:xfrm>
          <a:off x="0" y="0"/>
          <a:ext cx="0" cy="0"/>
          <a:chOff x="0" y="0"/>
          <a:chExt cx="0" cy="0"/>
        </a:xfrm>
      </p:grpSpPr>
      <p:pic>
        <p:nvPicPr>
          <p:cNvPr id="182" name="Google Shape;182;p47"/>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183" name="Google Shape;183;p47"/>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84" name="Google Shape;184;p47"/>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7"/>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86" name="Google Shape;186;p47"/>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47"/>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5">
  <p:cSld name="Title Slide_1_6">
    <p:spTree>
      <p:nvGrpSpPr>
        <p:cNvPr id="188" name="Shape 188"/>
        <p:cNvGrpSpPr/>
        <p:nvPr/>
      </p:nvGrpSpPr>
      <p:grpSpPr>
        <a:xfrm>
          <a:off x="0" y="0"/>
          <a:ext cx="0" cy="0"/>
          <a:chOff x="0" y="0"/>
          <a:chExt cx="0" cy="0"/>
        </a:xfrm>
      </p:grpSpPr>
      <p:pic>
        <p:nvPicPr>
          <p:cNvPr id="189" name="Google Shape;189;p48"/>
          <p:cNvPicPr preferRelativeResize="0"/>
          <p:nvPr/>
        </p:nvPicPr>
        <p:blipFill rotWithShape="1">
          <a:blip r:embed="rId2">
            <a:alphaModFix/>
          </a:blip>
          <a:srcRect b="0" l="36976" r="0" t="39569"/>
          <a:stretch/>
        </p:blipFill>
        <p:spPr>
          <a:xfrm>
            <a:off x="0" y="0"/>
            <a:ext cx="2369450" cy="1382200"/>
          </a:xfrm>
          <a:prstGeom prst="rect">
            <a:avLst/>
          </a:prstGeom>
          <a:noFill/>
          <a:ln>
            <a:noFill/>
          </a:ln>
        </p:spPr>
      </p:pic>
      <p:pic>
        <p:nvPicPr>
          <p:cNvPr id="190" name="Google Shape;190;p48"/>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4">
  <p:cSld name="Title Slide_1_5">
    <p:spTree>
      <p:nvGrpSpPr>
        <p:cNvPr id="191" name="Shape 191"/>
        <p:cNvGrpSpPr/>
        <p:nvPr/>
      </p:nvGrpSpPr>
      <p:grpSpPr>
        <a:xfrm>
          <a:off x="0" y="0"/>
          <a:ext cx="0" cy="0"/>
          <a:chOff x="0" y="0"/>
          <a:chExt cx="0" cy="0"/>
        </a:xfrm>
      </p:grpSpPr>
      <p:pic>
        <p:nvPicPr>
          <p:cNvPr id="192" name="Google Shape;192;p49"/>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193" name="Google Shape;193;p49"/>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94" name="Google Shape;194;p49"/>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9"/>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96" name="Google Shape;196;p49"/>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_3">
    <p:spTree>
      <p:nvGrpSpPr>
        <p:cNvPr id="198" name="Shape 198"/>
        <p:cNvGrpSpPr/>
        <p:nvPr/>
      </p:nvGrpSpPr>
      <p:grpSpPr>
        <a:xfrm>
          <a:off x="0" y="0"/>
          <a:ext cx="0" cy="0"/>
          <a:chOff x="0" y="0"/>
          <a:chExt cx="0" cy="0"/>
        </a:xfrm>
      </p:grpSpPr>
      <p:pic>
        <p:nvPicPr>
          <p:cNvPr id="199" name="Google Shape;199;p50"/>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200" name="Google Shape;200;p50"/>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01" name="Google Shape;201;p5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03" name="Google Shape;203;p5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50"/>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2">
  <p:cSld name="CUSTOM_4_1_2">
    <p:spTree>
      <p:nvGrpSpPr>
        <p:cNvPr id="205" name="Shape 205"/>
        <p:cNvGrpSpPr/>
        <p:nvPr/>
      </p:nvGrpSpPr>
      <p:grpSpPr>
        <a:xfrm>
          <a:off x="0" y="0"/>
          <a:ext cx="0" cy="0"/>
          <a:chOff x="0" y="0"/>
          <a:chExt cx="0" cy="0"/>
        </a:xfrm>
      </p:grpSpPr>
      <p:pic>
        <p:nvPicPr>
          <p:cNvPr id="206" name="Google Shape;206;p51"/>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07" name="Google Shape;207;p51"/>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08" name="Google Shape;208;p5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0" name="Google Shape;210;p5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USTOM_4_1_3">
    <p:spTree>
      <p:nvGrpSpPr>
        <p:cNvPr id="211" name="Shape 211"/>
        <p:cNvGrpSpPr/>
        <p:nvPr/>
      </p:nvGrpSpPr>
      <p:grpSpPr>
        <a:xfrm>
          <a:off x="0" y="0"/>
          <a:ext cx="0" cy="0"/>
          <a:chOff x="0" y="0"/>
          <a:chExt cx="0" cy="0"/>
        </a:xfrm>
      </p:grpSpPr>
      <p:pic>
        <p:nvPicPr>
          <p:cNvPr id="212" name="Google Shape;212;p5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13" name="Google Shape;213;p5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14" name="Google Shape;214;p5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6" name="Google Shape;216;p5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1">
  <p:cSld name="CUSTOM_4_1_4">
    <p:spTree>
      <p:nvGrpSpPr>
        <p:cNvPr id="217" name="Shape 217"/>
        <p:cNvGrpSpPr/>
        <p:nvPr/>
      </p:nvGrpSpPr>
      <p:grpSpPr>
        <a:xfrm>
          <a:off x="0" y="0"/>
          <a:ext cx="0" cy="0"/>
          <a:chOff x="0" y="0"/>
          <a:chExt cx="0" cy="0"/>
        </a:xfrm>
      </p:grpSpPr>
      <p:pic>
        <p:nvPicPr>
          <p:cNvPr id="218" name="Google Shape;218;p53"/>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19" name="Google Shape;219;p5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20" name="Google Shape;220;p5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22" name="Google Shape;222;p5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OBJECT_1">
    <p:bg>
      <p:bgPr>
        <a:blipFill>
          <a:blip r:embed="rId2">
            <a:alphaModFix/>
          </a:blip>
          <a:stretch>
            <a:fillRect/>
          </a:stretch>
        </a:blipFill>
      </p:bgPr>
    </p:bg>
    <p:spTree>
      <p:nvGrpSpPr>
        <p:cNvPr id="223" name="Shape 22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_4">
    <p:spTree>
      <p:nvGrpSpPr>
        <p:cNvPr id="224" name="Shape 224"/>
        <p:cNvGrpSpPr/>
        <p:nvPr/>
      </p:nvGrpSpPr>
      <p:grpSpPr>
        <a:xfrm>
          <a:off x="0" y="0"/>
          <a:ext cx="0" cy="0"/>
          <a:chOff x="0" y="0"/>
          <a:chExt cx="0" cy="0"/>
        </a:xfrm>
      </p:grpSpPr>
      <p:pic>
        <p:nvPicPr>
          <p:cNvPr id="225" name="Google Shape;225;p55"/>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26" name="Google Shape;226;p55"/>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27" name="Google Shape;227;p5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29" name="Google Shape;229;p5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1" showMasterSp="0">
  <p:cSld name="Title and Content_1_1">
    <p:bg>
      <p:bgPr>
        <a:solidFill>
          <a:schemeClr val="lt1"/>
        </a:solidFill>
      </p:bgPr>
    </p:bg>
    <p:spTree>
      <p:nvGrpSpPr>
        <p:cNvPr id="230" name="Shape 230"/>
        <p:cNvGrpSpPr/>
        <p:nvPr/>
      </p:nvGrpSpPr>
      <p:grpSpPr>
        <a:xfrm>
          <a:off x="0" y="0"/>
          <a:ext cx="0" cy="0"/>
          <a:chOff x="0" y="0"/>
          <a:chExt cx="0" cy="0"/>
        </a:xfrm>
      </p:grpSpPr>
      <p:pic>
        <p:nvPicPr>
          <p:cNvPr id="231" name="Google Shape;231;p56"/>
          <p:cNvPicPr preferRelativeResize="0"/>
          <p:nvPr/>
        </p:nvPicPr>
        <p:blipFill rotWithShape="1">
          <a:blip r:embed="rId2">
            <a:alphaModFix/>
          </a:blip>
          <a:srcRect b="0" l="72448" r="0" t="0"/>
          <a:stretch/>
        </p:blipFill>
        <p:spPr>
          <a:xfrm>
            <a:off x="-2" y="0"/>
            <a:ext cx="1825726" cy="5143499"/>
          </a:xfrm>
          <a:prstGeom prst="rect">
            <a:avLst/>
          </a:prstGeom>
          <a:noFill/>
          <a:ln>
            <a:noFill/>
          </a:ln>
        </p:spPr>
      </p:pic>
      <p:pic>
        <p:nvPicPr>
          <p:cNvPr id="232" name="Google Shape;232;p56"/>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233" name="Google Shape;233;p5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35" name="Google Shape;235;p5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_5">
    <p:spTree>
      <p:nvGrpSpPr>
        <p:cNvPr id="237" name="Shape 237"/>
        <p:cNvGrpSpPr/>
        <p:nvPr/>
      </p:nvGrpSpPr>
      <p:grpSpPr>
        <a:xfrm>
          <a:off x="0" y="0"/>
          <a:ext cx="0" cy="0"/>
          <a:chOff x="0" y="0"/>
          <a:chExt cx="0" cy="0"/>
        </a:xfrm>
      </p:grpSpPr>
      <p:pic>
        <p:nvPicPr>
          <p:cNvPr id="238" name="Google Shape;238;p57"/>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39" name="Google Shape;239;p57"/>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40" name="Google Shape;240;p57"/>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7"/>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42" name="Google Shape;242;p57"/>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 Slide_6">
    <p:spTree>
      <p:nvGrpSpPr>
        <p:cNvPr id="243" name="Shape 243"/>
        <p:cNvGrpSpPr/>
        <p:nvPr/>
      </p:nvGrpSpPr>
      <p:grpSpPr>
        <a:xfrm>
          <a:off x="0" y="0"/>
          <a:ext cx="0" cy="0"/>
          <a:chOff x="0" y="0"/>
          <a:chExt cx="0" cy="0"/>
        </a:xfrm>
      </p:grpSpPr>
      <p:pic>
        <p:nvPicPr>
          <p:cNvPr id="244" name="Google Shape;244;p58"/>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45" name="Google Shape;245;p5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46" name="Google Shape;246;p5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48" name="Google Shape;248;p5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49" name="Shape 249"/>
        <p:cNvGrpSpPr/>
        <p:nvPr/>
      </p:nvGrpSpPr>
      <p:grpSpPr>
        <a:xfrm>
          <a:off x="0" y="0"/>
          <a:ext cx="0" cy="0"/>
          <a:chOff x="0" y="0"/>
          <a:chExt cx="0" cy="0"/>
        </a:xfrm>
      </p:grpSpPr>
      <p:sp>
        <p:nvSpPr>
          <p:cNvPr id="250" name="Google Shape;250;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51" name="Google Shape;251;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52" name="Google Shape;25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253" name="Shape 253"/>
        <p:cNvGrpSpPr/>
        <p:nvPr/>
      </p:nvGrpSpPr>
      <p:grpSpPr>
        <a:xfrm>
          <a:off x="0" y="0"/>
          <a:ext cx="0" cy="0"/>
          <a:chOff x="0" y="0"/>
          <a:chExt cx="0" cy="0"/>
        </a:xfrm>
      </p:grpSpPr>
      <p:sp>
        <p:nvSpPr>
          <p:cNvPr id="254" name="Google Shape;254;p60"/>
          <p:cNvSpPr txBox="1"/>
          <p:nvPr>
            <p:ph idx="12" type="sldNum"/>
          </p:nvPr>
        </p:nvSpPr>
        <p:spPr>
          <a:xfrm>
            <a:off x="6968228" y="4809266"/>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1pPr>
            <a:lvl2pPr indent="0" lvl="1"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2pPr>
            <a:lvl3pPr indent="0" lvl="2"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3pPr>
            <a:lvl4pPr indent="0" lvl="3"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4pPr>
            <a:lvl5pPr indent="0" lvl="4"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5pPr>
            <a:lvl6pPr indent="0" lvl="5"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6pPr>
            <a:lvl7pPr indent="0" lvl="6"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7pPr>
            <a:lvl8pPr indent="0" lvl="7"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8pPr>
            <a:lvl9pPr indent="0" lvl="8"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60"/>
          <p:cNvSpPr txBox="1"/>
          <p:nvPr>
            <p:ph type="title"/>
          </p:nvPr>
        </p:nvSpPr>
        <p:spPr>
          <a:xfrm>
            <a:off x="3123" y="21375"/>
            <a:ext cx="8467500" cy="396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1"/>
              </a:buClr>
              <a:buSzPts val="2400"/>
              <a:buFont typeface="Calibri"/>
              <a:buNone/>
              <a:defRPr b="1" i="0" sz="2400" u="none" cap="none"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2pPr>
            <a:lvl3pPr lvl="2"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3pPr>
            <a:lvl4pPr lvl="3"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4pPr>
            <a:lvl5pPr lvl="4"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5pPr>
            <a:lvl6pPr lvl="5"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6pPr>
            <a:lvl7pPr lvl="6"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7pPr>
            <a:lvl8pPr lvl="7"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8pPr>
            <a:lvl9pPr lvl="8"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9pPr>
          </a:lstStyle>
          <a:p/>
        </p:txBody>
      </p:sp>
      <p:pic>
        <p:nvPicPr>
          <p:cNvPr id="256" name="Google Shape;256;p60"/>
          <p:cNvPicPr preferRelativeResize="0"/>
          <p:nvPr/>
        </p:nvPicPr>
        <p:blipFill rotWithShape="1">
          <a:blip r:embed="rId2">
            <a:alphaModFix/>
          </a:blip>
          <a:srcRect b="0" l="0" r="0" t="0"/>
          <a:stretch/>
        </p:blipFill>
        <p:spPr>
          <a:xfrm>
            <a:off x="121103" y="4758642"/>
            <a:ext cx="1321375" cy="338961"/>
          </a:xfrm>
          <a:prstGeom prst="rect">
            <a:avLst/>
          </a:prstGeom>
          <a:noFill/>
          <a:ln>
            <a:noFill/>
          </a:ln>
        </p:spPr>
      </p:pic>
      <p:sp>
        <p:nvSpPr>
          <p:cNvPr id="257" name="Google Shape;257;p60"/>
          <p:cNvSpPr/>
          <p:nvPr/>
        </p:nvSpPr>
        <p:spPr>
          <a:xfrm>
            <a:off x="3125" y="493825"/>
            <a:ext cx="3228900" cy="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p:cSld name="Title Slide_1_3">
    <p:spTree>
      <p:nvGrpSpPr>
        <p:cNvPr id="258" name="Shape 258"/>
        <p:cNvGrpSpPr/>
        <p:nvPr/>
      </p:nvGrpSpPr>
      <p:grpSpPr>
        <a:xfrm>
          <a:off x="0" y="0"/>
          <a:ext cx="0" cy="0"/>
          <a:chOff x="0" y="0"/>
          <a:chExt cx="0" cy="0"/>
        </a:xfrm>
      </p:grpSpPr>
      <p:pic>
        <p:nvPicPr>
          <p:cNvPr id="259" name="Google Shape;259;p61"/>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260" name="Google Shape;260;p61"/>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61" name="Google Shape;261;p6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63" name="Google Shape;263;p6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3">
  <p:cSld name="CUSTOM_4_1_5">
    <p:spTree>
      <p:nvGrpSpPr>
        <p:cNvPr id="264" name="Shape 264"/>
        <p:cNvGrpSpPr/>
        <p:nvPr/>
      </p:nvGrpSpPr>
      <p:grpSpPr>
        <a:xfrm>
          <a:off x="0" y="0"/>
          <a:ext cx="0" cy="0"/>
          <a:chOff x="0" y="0"/>
          <a:chExt cx="0" cy="0"/>
        </a:xfrm>
      </p:grpSpPr>
      <p:pic>
        <p:nvPicPr>
          <p:cNvPr id="265" name="Google Shape;265;p6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66" name="Google Shape;266;p6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67" name="Google Shape;267;p6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69" name="Google Shape;269;p6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type="blank">
  <p:cSld name="BLANK">
    <p:spTree>
      <p:nvGrpSpPr>
        <p:cNvPr id="270" name="Shape 270"/>
        <p:cNvGrpSpPr/>
        <p:nvPr/>
      </p:nvGrpSpPr>
      <p:grpSpPr>
        <a:xfrm>
          <a:off x="0" y="0"/>
          <a:ext cx="0" cy="0"/>
          <a:chOff x="0" y="0"/>
          <a:chExt cx="0" cy="0"/>
        </a:xfrm>
      </p:grpSpPr>
      <p:sp>
        <p:nvSpPr>
          <p:cNvPr id="271" name="Google Shape;27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272" name="Shape 272"/>
        <p:cNvGrpSpPr/>
        <p:nvPr/>
      </p:nvGrpSpPr>
      <p:grpSpPr>
        <a:xfrm>
          <a:off x="0" y="0"/>
          <a:ext cx="0" cy="0"/>
          <a:chOff x="0" y="0"/>
          <a:chExt cx="0" cy="0"/>
        </a:xfrm>
      </p:grpSpPr>
      <p:sp>
        <p:nvSpPr>
          <p:cNvPr id="273" name="Google Shape;273;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4" name="Google Shape;274;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75" name="Google Shape;27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 Slide_7">
    <p:spTree>
      <p:nvGrpSpPr>
        <p:cNvPr id="276" name="Shape 276"/>
        <p:cNvGrpSpPr/>
        <p:nvPr/>
      </p:nvGrpSpPr>
      <p:grpSpPr>
        <a:xfrm>
          <a:off x="0" y="0"/>
          <a:ext cx="0" cy="0"/>
          <a:chOff x="0" y="0"/>
          <a:chExt cx="0" cy="0"/>
        </a:xfrm>
      </p:grpSpPr>
      <p:pic>
        <p:nvPicPr>
          <p:cNvPr id="277" name="Google Shape;277;p65"/>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78" name="Google Shape;278;p65"/>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79" name="Google Shape;279;p6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81" name="Google Shape;281;p6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4">
  <p:cSld name="CUSTOM_4_1_6">
    <p:spTree>
      <p:nvGrpSpPr>
        <p:cNvPr id="282" name="Shape 282"/>
        <p:cNvGrpSpPr/>
        <p:nvPr/>
      </p:nvGrpSpPr>
      <p:grpSpPr>
        <a:xfrm>
          <a:off x="0" y="0"/>
          <a:ext cx="0" cy="0"/>
          <a:chOff x="0" y="0"/>
          <a:chExt cx="0" cy="0"/>
        </a:xfrm>
      </p:grpSpPr>
      <p:pic>
        <p:nvPicPr>
          <p:cNvPr id="283" name="Google Shape;283;p66"/>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84" name="Google Shape;284;p66"/>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85" name="Google Shape;285;p6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87" name="Google Shape;287;p6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ustom Layout dos">
  <p:cSld name="CUSTOM_11_1">
    <p:bg>
      <p:bgPr>
        <a:blipFill>
          <a:blip r:embed="rId2">
            <a:alphaModFix/>
          </a:blip>
          <a:stretch>
            <a:fillRect/>
          </a:stretch>
        </a:blipFill>
      </p:bgPr>
    </p:bg>
    <p:spTree>
      <p:nvGrpSpPr>
        <p:cNvPr id="288" name="Shape 288"/>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1 2 5 1 4">
  <p:cSld name="TITLE_AND_BODY_3_1_2_6_1_4">
    <p:spTree>
      <p:nvGrpSpPr>
        <p:cNvPr id="289" name="Shape 289"/>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OBJECT_2">
    <p:spTree>
      <p:nvGrpSpPr>
        <p:cNvPr id="290" name="Shape 290"/>
        <p:cNvGrpSpPr/>
        <p:nvPr/>
      </p:nvGrpSpPr>
      <p:grpSpPr>
        <a:xfrm>
          <a:off x="0" y="0"/>
          <a:ext cx="0" cy="0"/>
          <a:chOff x="0" y="0"/>
          <a:chExt cx="0" cy="0"/>
        </a:xfrm>
      </p:grpSpPr>
      <p:sp>
        <p:nvSpPr>
          <p:cNvPr id="291" name="Google Shape;291;p69"/>
          <p:cNvSpPr txBox="1"/>
          <p:nvPr>
            <p:ph type="title"/>
          </p:nvPr>
        </p:nvSpPr>
        <p:spPr>
          <a:xfrm>
            <a:off x="365125" y="40482"/>
            <a:ext cx="7590000" cy="6324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2" name="Google Shape;292;p69"/>
          <p:cNvSpPr txBox="1"/>
          <p:nvPr>
            <p:ph idx="1" type="body"/>
          </p:nvPr>
        </p:nvSpPr>
        <p:spPr>
          <a:xfrm>
            <a:off x="365125" y="788194"/>
            <a:ext cx="8413500" cy="831000"/>
          </a:xfrm>
          <a:prstGeom prst="rect">
            <a:avLst/>
          </a:prstGeom>
          <a:noFill/>
          <a:ln>
            <a:noFill/>
          </a:ln>
        </p:spPr>
        <p:txBody>
          <a:bodyPr anchorCtr="0" anchor="t" bIns="34275" lIns="34275" spcFirstLastPara="1" rIns="34275" wrap="square" tIns="34275">
            <a:noAutofit/>
          </a:bodyPr>
          <a:lstStyle>
            <a:lvl1pPr indent="-330200" lvl="0" marL="457200" rtl="0" algn="l">
              <a:lnSpc>
                <a:spcPct val="115000"/>
              </a:lnSpc>
              <a:spcBef>
                <a:spcPts val="800"/>
              </a:spcBef>
              <a:spcAft>
                <a:spcPts val="0"/>
              </a:spcAft>
              <a:buClr>
                <a:schemeClr val="dk1"/>
              </a:buClr>
              <a:buSzPts val="1600"/>
              <a:buChar char="●"/>
              <a:defRPr>
                <a:solidFill>
                  <a:schemeClr val="dk1"/>
                </a:solidFill>
              </a:defRPr>
            </a:lvl1pPr>
            <a:lvl2pPr indent="-317500" lvl="1" marL="914400" rtl="0" algn="l">
              <a:lnSpc>
                <a:spcPct val="115000"/>
              </a:lnSpc>
              <a:spcBef>
                <a:spcPts val="400"/>
              </a:spcBef>
              <a:spcAft>
                <a:spcPts val="0"/>
              </a:spcAft>
              <a:buClr>
                <a:schemeClr val="dk1"/>
              </a:buClr>
              <a:buSzPts val="1400"/>
              <a:buFont typeface="Calibri"/>
              <a:buChar char="○"/>
              <a:defRPr>
                <a:solidFill>
                  <a:schemeClr val="dk1"/>
                </a:solidFill>
              </a:defRPr>
            </a:lvl2pPr>
            <a:lvl3pPr indent="-304800" lvl="2" marL="1371600" rtl="0" algn="l">
              <a:lnSpc>
                <a:spcPct val="115000"/>
              </a:lnSpc>
              <a:spcBef>
                <a:spcPts val="400"/>
              </a:spcBef>
              <a:spcAft>
                <a:spcPts val="0"/>
              </a:spcAft>
              <a:buClr>
                <a:schemeClr val="dk1"/>
              </a:buClr>
              <a:buSzPts val="1200"/>
              <a:buChar char="■"/>
              <a:defRPr>
                <a:solidFill>
                  <a:schemeClr val="dk1"/>
                </a:solidFill>
              </a:defRPr>
            </a:lvl3pPr>
            <a:lvl4pPr indent="-317500" lvl="3" marL="1828800" rtl="0" algn="l">
              <a:lnSpc>
                <a:spcPct val="115000"/>
              </a:lnSpc>
              <a:spcBef>
                <a:spcPts val="300"/>
              </a:spcBef>
              <a:spcAft>
                <a:spcPts val="0"/>
              </a:spcAft>
              <a:buClr>
                <a:schemeClr val="dk1"/>
              </a:buClr>
              <a:buSzPts val="1400"/>
              <a:buChar char="●"/>
              <a:defRPr/>
            </a:lvl4pPr>
            <a:lvl5pPr indent="-317500" lvl="4" marL="2286000" rtl="0" algn="l">
              <a:lnSpc>
                <a:spcPct val="115000"/>
              </a:lnSpc>
              <a:spcBef>
                <a:spcPts val="300"/>
              </a:spcBef>
              <a:spcAft>
                <a:spcPts val="0"/>
              </a:spcAft>
              <a:buClr>
                <a:schemeClr val="dk1"/>
              </a:buClr>
              <a:buSzPts val="1400"/>
              <a:buChar char="○"/>
              <a:defRPr/>
            </a:lvl5pPr>
            <a:lvl6pPr indent="-317500" lvl="5" marL="2743200" rtl="0" algn="l">
              <a:lnSpc>
                <a:spcPct val="115000"/>
              </a:lnSpc>
              <a:spcBef>
                <a:spcPts val="300"/>
              </a:spcBef>
              <a:spcAft>
                <a:spcPts val="0"/>
              </a:spcAft>
              <a:buClr>
                <a:schemeClr val="dk1"/>
              </a:buClr>
              <a:buSzPts val="1400"/>
              <a:buChar char="■"/>
              <a:defRPr/>
            </a:lvl6pPr>
            <a:lvl7pPr indent="-317500" lvl="6" marL="3200400" rtl="0" algn="l">
              <a:lnSpc>
                <a:spcPct val="115000"/>
              </a:lnSpc>
              <a:spcBef>
                <a:spcPts val="300"/>
              </a:spcBef>
              <a:spcAft>
                <a:spcPts val="0"/>
              </a:spcAft>
              <a:buClr>
                <a:schemeClr val="dk1"/>
              </a:buClr>
              <a:buSzPts val="1400"/>
              <a:buChar char="●"/>
              <a:defRPr/>
            </a:lvl7pPr>
            <a:lvl8pPr indent="-317500" lvl="7" marL="3657600" rtl="0" algn="l">
              <a:lnSpc>
                <a:spcPct val="115000"/>
              </a:lnSpc>
              <a:spcBef>
                <a:spcPts val="300"/>
              </a:spcBef>
              <a:spcAft>
                <a:spcPts val="0"/>
              </a:spcAft>
              <a:buClr>
                <a:schemeClr val="dk1"/>
              </a:buClr>
              <a:buSzPts val="1400"/>
              <a:buChar char="○"/>
              <a:defRPr/>
            </a:lvl8pPr>
            <a:lvl9pPr indent="-317500" lvl="8" marL="4114800" rtl="0" algn="l">
              <a:lnSpc>
                <a:spcPct val="115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1">
  <p:cSld name="Custom Layout 1 1">
    <p:bg>
      <p:bgPr>
        <a:blipFill>
          <a:blip r:embed="rId2">
            <a:alphaModFix/>
          </a:blip>
          <a:stretch>
            <a:fillRect/>
          </a:stretch>
        </a:blipFill>
      </p:bgPr>
    </p:bg>
    <p:spTree>
      <p:nvGrpSpPr>
        <p:cNvPr id="293" name="Shape 29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_4">
    <p:spTree>
      <p:nvGrpSpPr>
        <p:cNvPr id="294" name="Shape 294"/>
        <p:cNvGrpSpPr/>
        <p:nvPr/>
      </p:nvGrpSpPr>
      <p:grpSpPr>
        <a:xfrm>
          <a:off x="0" y="0"/>
          <a:ext cx="0" cy="0"/>
          <a:chOff x="0" y="0"/>
          <a:chExt cx="0" cy="0"/>
        </a:xfrm>
      </p:grpSpPr>
      <p:sp>
        <p:nvSpPr>
          <p:cNvPr id="295" name="Google Shape;295;p71"/>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0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1000"/>
              <a:buNone/>
              <a:defRPr sz="1300"/>
            </a:lvl2pPr>
            <a:lvl3pPr lvl="2" rtl="0" algn="l">
              <a:lnSpc>
                <a:spcPct val="100000"/>
              </a:lnSpc>
              <a:spcBef>
                <a:spcPts val="0"/>
              </a:spcBef>
              <a:spcAft>
                <a:spcPts val="0"/>
              </a:spcAft>
              <a:buSzPts val="1000"/>
              <a:buNone/>
              <a:defRPr sz="1300"/>
            </a:lvl3pPr>
            <a:lvl4pPr lvl="3" rtl="0" algn="l">
              <a:lnSpc>
                <a:spcPct val="100000"/>
              </a:lnSpc>
              <a:spcBef>
                <a:spcPts val="0"/>
              </a:spcBef>
              <a:spcAft>
                <a:spcPts val="0"/>
              </a:spcAft>
              <a:buSzPts val="1000"/>
              <a:buNone/>
              <a:defRPr sz="1300"/>
            </a:lvl4pPr>
            <a:lvl5pPr lvl="4" rtl="0" algn="l">
              <a:lnSpc>
                <a:spcPct val="100000"/>
              </a:lnSpc>
              <a:spcBef>
                <a:spcPts val="0"/>
              </a:spcBef>
              <a:spcAft>
                <a:spcPts val="0"/>
              </a:spcAft>
              <a:buSzPts val="1000"/>
              <a:buNone/>
              <a:defRPr sz="1300"/>
            </a:lvl5pPr>
            <a:lvl6pPr lvl="5" rtl="0" algn="l">
              <a:lnSpc>
                <a:spcPct val="100000"/>
              </a:lnSpc>
              <a:spcBef>
                <a:spcPts val="0"/>
              </a:spcBef>
              <a:spcAft>
                <a:spcPts val="0"/>
              </a:spcAft>
              <a:buSzPts val="1000"/>
              <a:buNone/>
              <a:defRPr sz="1300"/>
            </a:lvl6pPr>
            <a:lvl7pPr lvl="6" rtl="0" algn="l">
              <a:lnSpc>
                <a:spcPct val="100000"/>
              </a:lnSpc>
              <a:spcBef>
                <a:spcPts val="0"/>
              </a:spcBef>
              <a:spcAft>
                <a:spcPts val="0"/>
              </a:spcAft>
              <a:buSzPts val="1000"/>
              <a:buNone/>
              <a:defRPr sz="1300"/>
            </a:lvl7pPr>
            <a:lvl8pPr lvl="7" rtl="0" algn="l">
              <a:lnSpc>
                <a:spcPct val="100000"/>
              </a:lnSpc>
              <a:spcBef>
                <a:spcPts val="0"/>
              </a:spcBef>
              <a:spcAft>
                <a:spcPts val="0"/>
              </a:spcAft>
              <a:buSzPts val="1000"/>
              <a:buNone/>
              <a:defRPr sz="1300"/>
            </a:lvl8pPr>
            <a:lvl9pPr lvl="8" rtl="0" algn="l">
              <a:lnSpc>
                <a:spcPct val="100000"/>
              </a:lnSpc>
              <a:spcBef>
                <a:spcPts val="0"/>
              </a:spcBef>
              <a:spcAft>
                <a:spcPts val="0"/>
              </a:spcAft>
              <a:buSzPts val="1000"/>
              <a:buNone/>
              <a:defRPr sz="1300"/>
            </a:lvl9pPr>
          </a:lstStyle>
          <a:p/>
        </p:txBody>
      </p:sp>
      <p:sp>
        <p:nvSpPr>
          <p:cNvPr id="296" name="Google Shape;296;p71"/>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297" name="Google Shape;297;p71"/>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298" name="Google Shape;298;p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299" name="Google Shape;299;p71"/>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0" name="Google Shape;300;p71"/>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4">
  <p:cSld name="Two Content_5">
    <p:spTree>
      <p:nvGrpSpPr>
        <p:cNvPr id="301" name="Shape 301"/>
        <p:cNvGrpSpPr/>
        <p:nvPr/>
      </p:nvGrpSpPr>
      <p:grpSpPr>
        <a:xfrm>
          <a:off x="0" y="0"/>
          <a:ext cx="0" cy="0"/>
          <a:chOff x="0" y="0"/>
          <a:chExt cx="0" cy="0"/>
        </a:xfrm>
      </p:grpSpPr>
      <p:sp>
        <p:nvSpPr>
          <p:cNvPr id="302" name="Google Shape;302;p72"/>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0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1000"/>
              <a:buNone/>
              <a:defRPr sz="1300"/>
            </a:lvl2pPr>
            <a:lvl3pPr lvl="2" rtl="0" algn="l">
              <a:lnSpc>
                <a:spcPct val="100000"/>
              </a:lnSpc>
              <a:spcBef>
                <a:spcPts val="0"/>
              </a:spcBef>
              <a:spcAft>
                <a:spcPts val="0"/>
              </a:spcAft>
              <a:buSzPts val="1000"/>
              <a:buNone/>
              <a:defRPr sz="1300"/>
            </a:lvl3pPr>
            <a:lvl4pPr lvl="3" rtl="0" algn="l">
              <a:lnSpc>
                <a:spcPct val="100000"/>
              </a:lnSpc>
              <a:spcBef>
                <a:spcPts val="0"/>
              </a:spcBef>
              <a:spcAft>
                <a:spcPts val="0"/>
              </a:spcAft>
              <a:buSzPts val="1000"/>
              <a:buNone/>
              <a:defRPr sz="1300"/>
            </a:lvl4pPr>
            <a:lvl5pPr lvl="4" rtl="0" algn="l">
              <a:lnSpc>
                <a:spcPct val="100000"/>
              </a:lnSpc>
              <a:spcBef>
                <a:spcPts val="0"/>
              </a:spcBef>
              <a:spcAft>
                <a:spcPts val="0"/>
              </a:spcAft>
              <a:buSzPts val="1000"/>
              <a:buNone/>
              <a:defRPr sz="1300"/>
            </a:lvl5pPr>
            <a:lvl6pPr lvl="5" rtl="0" algn="l">
              <a:lnSpc>
                <a:spcPct val="100000"/>
              </a:lnSpc>
              <a:spcBef>
                <a:spcPts val="0"/>
              </a:spcBef>
              <a:spcAft>
                <a:spcPts val="0"/>
              </a:spcAft>
              <a:buSzPts val="1000"/>
              <a:buNone/>
              <a:defRPr sz="1300"/>
            </a:lvl6pPr>
            <a:lvl7pPr lvl="6" rtl="0" algn="l">
              <a:lnSpc>
                <a:spcPct val="100000"/>
              </a:lnSpc>
              <a:spcBef>
                <a:spcPts val="0"/>
              </a:spcBef>
              <a:spcAft>
                <a:spcPts val="0"/>
              </a:spcAft>
              <a:buSzPts val="1000"/>
              <a:buNone/>
              <a:defRPr sz="1300"/>
            </a:lvl7pPr>
            <a:lvl8pPr lvl="7" rtl="0" algn="l">
              <a:lnSpc>
                <a:spcPct val="100000"/>
              </a:lnSpc>
              <a:spcBef>
                <a:spcPts val="0"/>
              </a:spcBef>
              <a:spcAft>
                <a:spcPts val="0"/>
              </a:spcAft>
              <a:buSzPts val="1000"/>
              <a:buNone/>
              <a:defRPr sz="1300"/>
            </a:lvl8pPr>
            <a:lvl9pPr lvl="8" rtl="0" algn="l">
              <a:lnSpc>
                <a:spcPct val="100000"/>
              </a:lnSpc>
              <a:spcBef>
                <a:spcPts val="0"/>
              </a:spcBef>
              <a:spcAft>
                <a:spcPts val="0"/>
              </a:spcAft>
              <a:buSzPts val="1000"/>
              <a:buNone/>
              <a:defRPr sz="1300"/>
            </a:lvl9pPr>
          </a:lstStyle>
          <a:p/>
        </p:txBody>
      </p:sp>
      <p:sp>
        <p:nvSpPr>
          <p:cNvPr id="303" name="Google Shape;303;p72"/>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304" name="Google Shape;304;p72"/>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305" name="Google Shape;30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6" name="Google Shape;306;p72"/>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7" name="Google Shape;307;p72"/>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2" showMasterSp="0">
  <p:cSld name="OBJECT_3">
    <p:bg>
      <p:bgPr>
        <a:solidFill>
          <a:schemeClr val="lt1"/>
        </a:solidFill>
      </p:bgPr>
    </p:bg>
    <p:spTree>
      <p:nvGrpSpPr>
        <p:cNvPr id="308" name="Shape 308"/>
        <p:cNvGrpSpPr/>
        <p:nvPr/>
      </p:nvGrpSpPr>
      <p:grpSpPr>
        <a:xfrm>
          <a:off x="0" y="0"/>
          <a:ext cx="0" cy="0"/>
          <a:chOff x="0" y="0"/>
          <a:chExt cx="0" cy="0"/>
        </a:xfrm>
      </p:grpSpPr>
      <p:sp>
        <p:nvSpPr>
          <p:cNvPr id="309" name="Google Shape;309;p73"/>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0" name="Google Shape;310;p73"/>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1" name="Google Shape;311;p73"/>
          <p:cNvSpPr/>
          <p:nvPr/>
        </p:nvSpPr>
        <p:spPr>
          <a:xfrm>
            <a:off x="8493468" y="4582125"/>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3"/>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13" name="Google Shape;313;p73"/>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3" showMasterSp="0">
  <p:cSld name="OBJECT_4">
    <p:bg>
      <p:bgPr>
        <a:solidFill>
          <a:schemeClr val="lt1"/>
        </a:solidFill>
      </p:bgPr>
    </p:bg>
    <p:spTree>
      <p:nvGrpSpPr>
        <p:cNvPr id="314" name="Shape 314"/>
        <p:cNvGrpSpPr/>
        <p:nvPr/>
      </p:nvGrpSpPr>
      <p:grpSpPr>
        <a:xfrm>
          <a:off x="0" y="0"/>
          <a:ext cx="0" cy="0"/>
          <a:chOff x="0" y="0"/>
          <a:chExt cx="0" cy="0"/>
        </a:xfrm>
      </p:grpSpPr>
      <p:sp>
        <p:nvSpPr>
          <p:cNvPr id="315" name="Google Shape;315;p74"/>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6" name="Google Shape;316;p74"/>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7" name="Google Shape;317;p74"/>
          <p:cNvSpPr/>
          <p:nvPr/>
        </p:nvSpPr>
        <p:spPr>
          <a:xfrm>
            <a:off x="8493468" y="4582125"/>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4"/>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19" name="Google Shape;319;p74"/>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bg>
      <p:bgPr>
        <a:blipFill>
          <a:blip r:embed="rId2">
            <a:alphaModFix/>
          </a:blip>
          <a:stretch>
            <a:fillRect/>
          </a:stretch>
        </a:blipFill>
      </p:bgPr>
    </p:bg>
    <p:spTree>
      <p:nvGrpSpPr>
        <p:cNvPr id="320" name="Shape 320"/>
        <p:cNvGrpSpPr/>
        <p:nvPr/>
      </p:nvGrpSpPr>
      <p:grpSpPr>
        <a:xfrm>
          <a:off x="0" y="0"/>
          <a:ext cx="0" cy="0"/>
          <a:chOff x="0" y="0"/>
          <a:chExt cx="0" cy="0"/>
        </a:xfrm>
      </p:grpSpPr>
      <p:sp>
        <p:nvSpPr>
          <p:cNvPr id="321" name="Google Shape;32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1" showMasterSp="0">
  <p:cSld name="OBJECT_2_1">
    <p:bg>
      <p:bgPr>
        <a:blipFill>
          <a:blip r:embed="rId2">
            <a:alphaModFix/>
          </a:blip>
          <a:stretch>
            <a:fillRect/>
          </a:stretch>
        </a:blipFill>
      </p:bgPr>
    </p:bg>
    <p:spTree>
      <p:nvGrpSpPr>
        <p:cNvPr id="322" name="Shape 322"/>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3" name="Shape 323"/>
        <p:cNvGrpSpPr/>
        <p:nvPr/>
      </p:nvGrpSpPr>
      <p:grpSpPr>
        <a:xfrm>
          <a:off x="0" y="0"/>
          <a:ext cx="0" cy="0"/>
          <a:chOff x="0" y="0"/>
          <a:chExt cx="0" cy="0"/>
        </a:xfrm>
      </p:grpSpPr>
      <p:sp>
        <p:nvSpPr>
          <p:cNvPr id="324" name="Google Shape;324;p7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25" name="Google Shape;325;p7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6" name="Google Shape;326;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5">
  <p:cSld name="CUSTOM_4_1_7">
    <p:spTree>
      <p:nvGrpSpPr>
        <p:cNvPr id="327" name="Shape 327"/>
        <p:cNvGrpSpPr/>
        <p:nvPr/>
      </p:nvGrpSpPr>
      <p:grpSpPr>
        <a:xfrm>
          <a:off x="0" y="0"/>
          <a:ext cx="0" cy="0"/>
          <a:chOff x="0" y="0"/>
          <a:chExt cx="0" cy="0"/>
        </a:xfrm>
      </p:grpSpPr>
      <p:pic>
        <p:nvPicPr>
          <p:cNvPr id="328" name="Google Shape;328;p78"/>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29" name="Google Shape;329;p7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30" name="Google Shape;330;p7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32" name="Google Shape;332;p7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3">
    <p:spTree>
      <p:nvGrpSpPr>
        <p:cNvPr id="333" name="Shape 333"/>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 Slide_8">
    <p:spTree>
      <p:nvGrpSpPr>
        <p:cNvPr id="334" name="Shape 334"/>
        <p:cNvGrpSpPr/>
        <p:nvPr/>
      </p:nvGrpSpPr>
      <p:grpSpPr>
        <a:xfrm>
          <a:off x="0" y="0"/>
          <a:ext cx="0" cy="0"/>
          <a:chOff x="0" y="0"/>
          <a:chExt cx="0" cy="0"/>
        </a:xfrm>
      </p:grpSpPr>
      <p:pic>
        <p:nvPicPr>
          <p:cNvPr id="335" name="Google Shape;335;p80"/>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36" name="Google Shape;336;p80"/>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37" name="Google Shape;337;p8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39" name="Google Shape;339;p8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 Slide_9">
    <p:spTree>
      <p:nvGrpSpPr>
        <p:cNvPr id="340" name="Shape 340"/>
        <p:cNvGrpSpPr/>
        <p:nvPr/>
      </p:nvGrpSpPr>
      <p:grpSpPr>
        <a:xfrm>
          <a:off x="0" y="0"/>
          <a:ext cx="0" cy="0"/>
          <a:chOff x="0" y="0"/>
          <a:chExt cx="0" cy="0"/>
        </a:xfrm>
      </p:grpSpPr>
      <p:pic>
        <p:nvPicPr>
          <p:cNvPr id="341" name="Google Shape;341;p81"/>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42" name="Google Shape;342;p81"/>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43" name="Google Shape;343;p8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45" name="Google Shape;345;p8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2">
  <p:cSld name="TITLE_AND_BODY_1_2">
    <p:bg>
      <p:bgPr>
        <a:blipFill>
          <a:blip r:embed="rId2">
            <a:alphaModFix/>
          </a:blip>
          <a:stretch>
            <a:fillRect/>
          </a:stretch>
        </a:blipFill>
      </p:bgPr>
    </p:bg>
    <p:spTree>
      <p:nvGrpSpPr>
        <p:cNvPr id="347" name="Shape 347"/>
        <p:cNvGrpSpPr/>
        <p:nvPr/>
      </p:nvGrpSpPr>
      <p:grpSpPr>
        <a:xfrm>
          <a:off x="0" y="0"/>
          <a:ext cx="0" cy="0"/>
          <a:chOff x="0" y="0"/>
          <a:chExt cx="0" cy="0"/>
        </a:xfrm>
      </p:grpSpPr>
      <p:sp>
        <p:nvSpPr>
          <p:cNvPr id="348" name="Google Shape;34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3">
  <p:cSld name="TITLE_AND_BODY_1_3">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1" name="Shape 351"/>
        <p:cNvGrpSpPr/>
        <p:nvPr/>
      </p:nvGrpSpPr>
      <p:grpSpPr>
        <a:xfrm>
          <a:off x="0" y="0"/>
          <a:ext cx="0" cy="0"/>
          <a:chOff x="0" y="0"/>
          <a:chExt cx="0" cy="0"/>
        </a:xfrm>
      </p:grpSpPr>
      <p:sp>
        <p:nvSpPr>
          <p:cNvPr id="352" name="Google Shape;352;p84"/>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28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2800"/>
              <a:buNone/>
              <a:defRPr sz="1300"/>
            </a:lvl2pPr>
            <a:lvl3pPr lvl="2" rtl="0" algn="l">
              <a:lnSpc>
                <a:spcPct val="100000"/>
              </a:lnSpc>
              <a:spcBef>
                <a:spcPts val="0"/>
              </a:spcBef>
              <a:spcAft>
                <a:spcPts val="0"/>
              </a:spcAft>
              <a:buSzPts val="2800"/>
              <a:buNone/>
              <a:defRPr sz="1300"/>
            </a:lvl3pPr>
            <a:lvl4pPr lvl="3" rtl="0" algn="l">
              <a:lnSpc>
                <a:spcPct val="100000"/>
              </a:lnSpc>
              <a:spcBef>
                <a:spcPts val="0"/>
              </a:spcBef>
              <a:spcAft>
                <a:spcPts val="0"/>
              </a:spcAft>
              <a:buSzPts val="2800"/>
              <a:buNone/>
              <a:defRPr sz="1300"/>
            </a:lvl4pPr>
            <a:lvl5pPr lvl="4" rtl="0" algn="l">
              <a:lnSpc>
                <a:spcPct val="100000"/>
              </a:lnSpc>
              <a:spcBef>
                <a:spcPts val="0"/>
              </a:spcBef>
              <a:spcAft>
                <a:spcPts val="0"/>
              </a:spcAft>
              <a:buSzPts val="2800"/>
              <a:buNone/>
              <a:defRPr sz="1300"/>
            </a:lvl5pPr>
            <a:lvl6pPr lvl="5" rtl="0" algn="l">
              <a:lnSpc>
                <a:spcPct val="100000"/>
              </a:lnSpc>
              <a:spcBef>
                <a:spcPts val="0"/>
              </a:spcBef>
              <a:spcAft>
                <a:spcPts val="0"/>
              </a:spcAft>
              <a:buSzPts val="2800"/>
              <a:buNone/>
              <a:defRPr sz="1300"/>
            </a:lvl6pPr>
            <a:lvl7pPr lvl="6" rtl="0" algn="l">
              <a:lnSpc>
                <a:spcPct val="100000"/>
              </a:lnSpc>
              <a:spcBef>
                <a:spcPts val="0"/>
              </a:spcBef>
              <a:spcAft>
                <a:spcPts val="0"/>
              </a:spcAft>
              <a:buSzPts val="2800"/>
              <a:buNone/>
              <a:defRPr sz="1300"/>
            </a:lvl7pPr>
            <a:lvl8pPr lvl="7" rtl="0" algn="l">
              <a:lnSpc>
                <a:spcPct val="100000"/>
              </a:lnSpc>
              <a:spcBef>
                <a:spcPts val="0"/>
              </a:spcBef>
              <a:spcAft>
                <a:spcPts val="0"/>
              </a:spcAft>
              <a:buSzPts val="2800"/>
              <a:buNone/>
              <a:defRPr sz="1300"/>
            </a:lvl8pPr>
            <a:lvl9pPr lvl="8" rtl="0" algn="l">
              <a:lnSpc>
                <a:spcPct val="100000"/>
              </a:lnSpc>
              <a:spcBef>
                <a:spcPts val="0"/>
              </a:spcBef>
              <a:spcAft>
                <a:spcPts val="0"/>
              </a:spcAft>
              <a:buSzPts val="2800"/>
              <a:buNone/>
              <a:defRPr sz="1300"/>
            </a:lvl9pPr>
          </a:lstStyle>
          <a:p/>
        </p:txBody>
      </p:sp>
      <p:sp>
        <p:nvSpPr>
          <p:cNvPr id="353" name="Google Shape;353;p8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354" name="Google Shape;354;p84"/>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355" name="Google Shape;355;p84"/>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 branding 1">
  <p:cSld name="CUSTOM_14">
    <p:spTree>
      <p:nvGrpSpPr>
        <p:cNvPr id="356" name="Shape 356"/>
        <p:cNvGrpSpPr/>
        <p:nvPr/>
      </p:nvGrpSpPr>
      <p:grpSpPr>
        <a:xfrm>
          <a:off x="0" y="0"/>
          <a:ext cx="0" cy="0"/>
          <a:chOff x="0" y="0"/>
          <a:chExt cx="0" cy="0"/>
        </a:xfrm>
      </p:grpSpPr>
      <p:sp>
        <p:nvSpPr>
          <p:cNvPr id="357" name="Google Shape;357;p85"/>
          <p:cNvSpPr txBox="1"/>
          <p:nvPr/>
        </p:nvSpPr>
        <p:spPr>
          <a:xfrm>
            <a:off x="7259100" y="4748011"/>
            <a:ext cx="1580100" cy="155400"/>
          </a:xfrm>
          <a:prstGeom prst="rect">
            <a:avLst/>
          </a:prstGeom>
          <a:noFill/>
          <a:ln>
            <a:noFill/>
          </a:ln>
        </p:spPr>
        <p:txBody>
          <a:bodyPr anchorCtr="0" anchor="b" bIns="0" lIns="0" spcFirstLastPara="1" rIns="0" wrap="square" tIns="0">
            <a:noAutofit/>
          </a:bodyPr>
          <a:lstStyle/>
          <a:p>
            <a:pPr indent="0" lvl="1" marL="0" marR="0" rtl="0" algn="r">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Roboto"/>
                <a:ea typeface="Roboto"/>
                <a:cs typeface="Roboto"/>
                <a:sym typeface="Roboto"/>
              </a:rPr>
              <a:t>Confidential &amp; Proprietary</a:t>
            </a:r>
            <a:endParaRPr b="0" i="0" sz="600" u="none" cap="none" strike="noStrike">
              <a:solidFill>
                <a:srgbClr val="B7B7B7"/>
              </a:solidFill>
              <a:latin typeface="Roboto"/>
              <a:ea typeface="Roboto"/>
              <a:cs typeface="Roboto"/>
              <a:sym typeface="Roboto"/>
            </a:endParaRPr>
          </a:p>
        </p:txBody>
      </p:sp>
      <p:grpSp>
        <p:nvGrpSpPr>
          <p:cNvPr id="358" name="Google Shape;358;p85"/>
          <p:cNvGrpSpPr/>
          <p:nvPr/>
        </p:nvGrpSpPr>
        <p:grpSpPr>
          <a:xfrm>
            <a:off x="386711" y="5114334"/>
            <a:ext cx="1796788" cy="33676"/>
            <a:chOff x="2031822" y="2229250"/>
            <a:chExt cx="2193612" cy="39900"/>
          </a:xfrm>
        </p:grpSpPr>
        <p:sp>
          <p:nvSpPr>
            <p:cNvPr id="359" name="Google Shape;359;p85"/>
            <p:cNvSpPr/>
            <p:nvPr/>
          </p:nvSpPr>
          <p:spPr>
            <a:xfrm>
              <a:off x="2031822" y="2229250"/>
              <a:ext cx="548400" cy="3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5"/>
            <p:cNvSpPr/>
            <p:nvPr/>
          </p:nvSpPr>
          <p:spPr>
            <a:xfrm>
              <a:off x="2580226" y="2229250"/>
              <a:ext cx="548400" cy="39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5"/>
            <p:cNvSpPr/>
            <p:nvPr/>
          </p:nvSpPr>
          <p:spPr>
            <a:xfrm>
              <a:off x="3677034" y="2229250"/>
              <a:ext cx="548400" cy="39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5"/>
            <p:cNvSpPr/>
            <p:nvPr/>
          </p:nvSpPr>
          <p:spPr>
            <a:xfrm>
              <a:off x="3128621" y="2229250"/>
              <a:ext cx="548400" cy="39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3" name="Google Shape;363;p85"/>
          <p:cNvPicPr preferRelativeResize="0"/>
          <p:nvPr/>
        </p:nvPicPr>
        <p:blipFill rotWithShape="1">
          <a:blip r:embed="rId2">
            <a:alphaModFix/>
          </a:blip>
          <a:srcRect b="0" l="0" r="0" t="0"/>
          <a:stretch/>
        </p:blipFill>
        <p:spPr>
          <a:xfrm>
            <a:off x="386625" y="4747950"/>
            <a:ext cx="868051" cy="155525"/>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1">
  <p:cSld name="TITLE_AND_BODY_2_1">
    <p:bg>
      <p:bgPr>
        <a:blipFill>
          <a:blip r:embed="rId2">
            <a:alphaModFix/>
          </a:blip>
          <a:stretch>
            <a:fillRect/>
          </a:stretch>
        </a:blipFill>
      </p:bgPr>
    </p:bg>
    <p:spTree>
      <p:nvGrpSpPr>
        <p:cNvPr id="364" name="Shape 364"/>
        <p:cNvGrpSpPr/>
        <p:nvPr/>
      </p:nvGrpSpPr>
      <p:grpSpPr>
        <a:xfrm>
          <a:off x="0" y="0"/>
          <a:ext cx="0" cy="0"/>
          <a:chOff x="0" y="0"/>
          <a:chExt cx="0" cy="0"/>
        </a:xfrm>
      </p:grpSpPr>
      <p:sp>
        <p:nvSpPr>
          <p:cNvPr id="365" name="Google Shape;365;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and body 1">
  <p:cSld name="TITLE_AND_BODY_2_2">
    <p:bg>
      <p:bgPr>
        <a:blipFill>
          <a:blip r:embed="rId2">
            <a:alphaModFix/>
          </a:blip>
          <a:stretch>
            <a:fillRect/>
          </a:stretch>
        </a:blipFill>
      </p:bgPr>
    </p:bg>
    <p:spTree>
      <p:nvGrpSpPr>
        <p:cNvPr id="366" name="Shape 366"/>
        <p:cNvGrpSpPr/>
        <p:nvPr/>
      </p:nvGrpSpPr>
      <p:grpSpPr>
        <a:xfrm>
          <a:off x="0" y="0"/>
          <a:ext cx="0" cy="0"/>
          <a:chOff x="0" y="0"/>
          <a:chExt cx="0" cy="0"/>
        </a:xfrm>
      </p:grpSpPr>
      <p:sp>
        <p:nvSpPr>
          <p:cNvPr id="367" name="Google Shape;36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3">
  <p:cSld name="TITLE_AND_BODY_2_3">
    <p:bg>
      <p:bgPr>
        <a:blipFill>
          <a:blip r:embed="rId2">
            <a:alphaModFix/>
          </a:blip>
          <a:stretch>
            <a:fillRect/>
          </a:stretch>
        </a:blipFill>
      </p:bgPr>
    </p:bg>
    <p:spTree>
      <p:nvGrpSpPr>
        <p:cNvPr id="368" name="Shape 368"/>
        <p:cNvGrpSpPr/>
        <p:nvPr/>
      </p:nvGrpSpPr>
      <p:grpSpPr>
        <a:xfrm>
          <a:off x="0" y="0"/>
          <a:ext cx="0" cy="0"/>
          <a:chOff x="0" y="0"/>
          <a:chExt cx="0" cy="0"/>
        </a:xfrm>
      </p:grpSpPr>
      <p:sp>
        <p:nvSpPr>
          <p:cNvPr id="369" name="Google Shape;369;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4">
  <p:cSld name="TITLE_AND_BODY_2_4">
    <p:bg>
      <p:bgPr>
        <a:blipFill>
          <a:blip r:embed="rId2">
            <a:alphaModFix/>
          </a:blip>
          <a:stretch>
            <a:fillRect/>
          </a:stretch>
        </a:blipFill>
      </p:bgPr>
    </p:bg>
    <p:spTree>
      <p:nvGrpSpPr>
        <p:cNvPr id="370" name="Shape 370"/>
        <p:cNvGrpSpPr/>
        <p:nvPr/>
      </p:nvGrpSpPr>
      <p:grpSpPr>
        <a:xfrm>
          <a:off x="0" y="0"/>
          <a:ext cx="0" cy="0"/>
          <a:chOff x="0" y="0"/>
          <a:chExt cx="0" cy="0"/>
        </a:xfrm>
      </p:grpSpPr>
      <p:sp>
        <p:nvSpPr>
          <p:cNvPr id="371" name="Google Shape;371;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5">
  <p:cSld name="Two Content_9">
    <p:spTree>
      <p:nvGrpSpPr>
        <p:cNvPr id="372" name="Shape 372"/>
        <p:cNvGrpSpPr/>
        <p:nvPr/>
      </p:nvGrpSpPr>
      <p:grpSpPr>
        <a:xfrm>
          <a:off x="0" y="0"/>
          <a:ext cx="0" cy="0"/>
          <a:chOff x="0" y="0"/>
          <a:chExt cx="0" cy="0"/>
        </a:xfrm>
      </p:grpSpPr>
      <p:pic>
        <p:nvPicPr>
          <p:cNvPr id="373" name="Google Shape;373;p90"/>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374" name="Google Shape;374;p90"/>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375" name="Google Shape;375;p9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77" name="Google Shape;377;p9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8" name="Google Shape;378;p90"/>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5">
  <p:cSld name="TITLE_AND_BODY_2_5">
    <p:bg>
      <p:bgPr>
        <a:blipFill>
          <a:blip r:embed="rId2">
            <a:alphaModFix/>
          </a:blip>
          <a:stretch>
            <a:fillRect/>
          </a:stretch>
        </a:blipFill>
      </p:bgPr>
    </p:bg>
    <p:spTree>
      <p:nvGrpSpPr>
        <p:cNvPr id="379" name="Shape 379"/>
        <p:cNvGrpSpPr/>
        <p:nvPr/>
      </p:nvGrpSpPr>
      <p:grpSpPr>
        <a:xfrm>
          <a:off x="0" y="0"/>
          <a:ext cx="0" cy="0"/>
          <a:chOff x="0" y="0"/>
          <a:chExt cx="0" cy="0"/>
        </a:xfrm>
      </p:grpSpPr>
      <p:sp>
        <p:nvSpPr>
          <p:cNvPr id="380" name="Google Shape;380;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6">
  <p:cSld name="CUSTOM_4_1_8">
    <p:spTree>
      <p:nvGrpSpPr>
        <p:cNvPr id="381" name="Shape 381"/>
        <p:cNvGrpSpPr/>
        <p:nvPr/>
      </p:nvGrpSpPr>
      <p:grpSpPr>
        <a:xfrm>
          <a:off x="0" y="0"/>
          <a:ext cx="0" cy="0"/>
          <a:chOff x="0" y="0"/>
          <a:chExt cx="0" cy="0"/>
        </a:xfrm>
      </p:grpSpPr>
      <p:pic>
        <p:nvPicPr>
          <p:cNvPr id="382" name="Google Shape;382;p9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83" name="Google Shape;383;p9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84" name="Google Shape;384;p9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9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86" name="Google Shape;386;p9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7">
  <p:cSld name="CUSTOM_4_1_9">
    <p:spTree>
      <p:nvGrpSpPr>
        <p:cNvPr id="387" name="Shape 387"/>
        <p:cNvGrpSpPr/>
        <p:nvPr/>
      </p:nvGrpSpPr>
      <p:grpSpPr>
        <a:xfrm>
          <a:off x="0" y="0"/>
          <a:ext cx="0" cy="0"/>
          <a:chOff x="0" y="0"/>
          <a:chExt cx="0" cy="0"/>
        </a:xfrm>
      </p:grpSpPr>
      <p:pic>
        <p:nvPicPr>
          <p:cNvPr id="388" name="Google Shape;388;p93"/>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89" name="Google Shape;389;p9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90" name="Google Shape;390;p9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9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92" name="Google Shape;392;p9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 Slide_10">
    <p:spTree>
      <p:nvGrpSpPr>
        <p:cNvPr id="393" name="Shape 393"/>
        <p:cNvGrpSpPr/>
        <p:nvPr/>
      </p:nvGrpSpPr>
      <p:grpSpPr>
        <a:xfrm>
          <a:off x="0" y="0"/>
          <a:ext cx="0" cy="0"/>
          <a:chOff x="0" y="0"/>
          <a:chExt cx="0" cy="0"/>
        </a:xfrm>
      </p:grpSpPr>
      <p:pic>
        <p:nvPicPr>
          <p:cNvPr id="394" name="Google Shape;394;p94"/>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95" name="Google Shape;395;p94"/>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96" name="Google Shape;396;p94"/>
          <p:cNvSpPr/>
          <p:nvPr/>
        </p:nvSpPr>
        <p:spPr>
          <a:xfrm>
            <a:off x="8493468" y="4572489"/>
            <a:ext cx="429600" cy="402900"/>
          </a:xfrm>
          <a:prstGeom prst="roundRect">
            <a:avLst>
              <a:gd fmla="val 16667" name="adj"/>
            </a:avLst>
          </a:prstGeom>
          <a:solidFill>
            <a:srgbClr val="24B484">
              <a:alpha val="1294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94"/>
          <p:cNvSpPr/>
          <p:nvPr/>
        </p:nvSpPr>
        <p:spPr>
          <a:xfrm>
            <a:off x="8147286" y="4474878"/>
            <a:ext cx="289500" cy="271500"/>
          </a:xfrm>
          <a:prstGeom prst="roundRect">
            <a:avLst>
              <a:gd fmla="val 16667" name="adj"/>
            </a:avLst>
          </a:prstGeom>
          <a:solidFill>
            <a:srgbClr val="223D7E">
              <a:alpha val="1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98" name="Google Shape;398;p94"/>
          <p:cNvSpPr/>
          <p:nvPr/>
        </p:nvSpPr>
        <p:spPr>
          <a:xfrm>
            <a:off x="8493468" y="4372989"/>
            <a:ext cx="155400" cy="145800"/>
          </a:xfrm>
          <a:prstGeom prst="roundRect">
            <a:avLst>
              <a:gd fmla="val 16667" name="adj"/>
            </a:avLst>
          </a:prstGeom>
          <a:solidFill>
            <a:srgbClr val="24B484">
              <a:alpha val="1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94"/>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6">
  <p:cSld name="TITLE_AND_BODY_2_6">
    <p:bg>
      <p:bgPr>
        <a:blipFill>
          <a:blip r:embed="rId2">
            <a:alphaModFix/>
          </a:blip>
          <a:stretch>
            <a:fillRect/>
          </a:stretch>
        </a:blipFill>
      </p:bgPr>
    </p:bg>
    <p:spTree>
      <p:nvGrpSpPr>
        <p:cNvPr id="400" name="Shape 400"/>
        <p:cNvGrpSpPr/>
        <p:nvPr/>
      </p:nvGrpSpPr>
      <p:grpSpPr>
        <a:xfrm>
          <a:off x="0" y="0"/>
          <a:ext cx="0" cy="0"/>
          <a:chOff x="0" y="0"/>
          <a:chExt cx="0" cy="0"/>
        </a:xfrm>
      </p:grpSpPr>
      <p:sp>
        <p:nvSpPr>
          <p:cNvPr id="401" name="Google Shape;401;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1">
  <p:cSld name="TITLE_AND_BODY_24">
    <p:bg>
      <p:bgPr>
        <a:blipFill>
          <a:blip r:embed="rId2">
            <a:alphaModFix/>
          </a:blip>
          <a:stretch>
            <a:fillRect/>
          </a:stretch>
        </a:blipFill>
      </p:bgPr>
    </p:bg>
    <p:spTree>
      <p:nvGrpSpPr>
        <p:cNvPr id="402" name="Shape 402"/>
        <p:cNvGrpSpPr/>
        <p:nvPr/>
      </p:nvGrpSpPr>
      <p:grpSpPr>
        <a:xfrm>
          <a:off x="0" y="0"/>
          <a:ext cx="0" cy="0"/>
          <a:chOff x="0" y="0"/>
          <a:chExt cx="0" cy="0"/>
        </a:xfrm>
      </p:grpSpPr>
      <p:sp>
        <p:nvSpPr>
          <p:cNvPr id="403" name="Google Shape;403;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4">
  <p:cSld name="TITLE_AND_BODY_1_4">
    <p:bg>
      <p:bgPr>
        <a:blipFill>
          <a:blip r:embed="rId2">
            <a:alphaModFix/>
          </a:blip>
          <a:stretch>
            <a:fillRect/>
          </a:stretch>
        </a:blipFill>
      </p:bgPr>
    </p:bg>
    <p:spTree>
      <p:nvGrpSpPr>
        <p:cNvPr id="404" name="Shape 404"/>
        <p:cNvGrpSpPr/>
        <p:nvPr/>
      </p:nvGrpSpPr>
      <p:grpSpPr>
        <a:xfrm>
          <a:off x="0" y="0"/>
          <a:ext cx="0" cy="0"/>
          <a:chOff x="0" y="0"/>
          <a:chExt cx="0" cy="0"/>
        </a:xfrm>
      </p:grpSpPr>
      <p:sp>
        <p:nvSpPr>
          <p:cNvPr id="405" name="Google Shape;405;p97"/>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4" showMasterSp="0">
  <p:cSld name="OBJECT_1_7">
    <p:bg>
      <p:bgPr>
        <a:blipFill>
          <a:blip r:embed="rId2">
            <a:alphaModFix/>
          </a:blip>
          <a:stretch>
            <a:fillRect/>
          </a:stretch>
        </a:blipFill>
      </p:bgPr>
    </p:bg>
    <p:spTree>
      <p:nvGrpSpPr>
        <p:cNvPr id="406" name="Shape 406"/>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411" name="Shape 411"/>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bg>
      <p:bgPr>
        <a:blipFill>
          <a:blip r:embed="rId2">
            <a:alphaModFix/>
          </a:blip>
          <a:stretch>
            <a:fillRect/>
          </a:stretch>
        </a:blipFill>
      </p:bgPr>
    </p:bg>
    <p:spTree>
      <p:nvGrpSpPr>
        <p:cNvPr id="412" name="Shape 412"/>
        <p:cNvGrpSpPr/>
        <p:nvPr/>
      </p:nvGrpSpPr>
      <p:grpSpPr>
        <a:xfrm>
          <a:off x="0" y="0"/>
          <a:ext cx="0" cy="0"/>
          <a:chOff x="0" y="0"/>
          <a:chExt cx="0" cy="0"/>
        </a:xfrm>
      </p:grpSpPr>
      <p:sp>
        <p:nvSpPr>
          <p:cNvPr id="413" name="Google Shape;413;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4" name="Shape 414"/>
        <p:cNvGrpSpPr/>
        <p:nvPr/>
      </p:nvGrpSpPr>
      <p:grpSpPr>
        <a:xfrm>
          <a:off x="0" y="0"/>
          <a:ext cx="0" cy="0"/>
          <a:chOff x="0" y="0"/>
          <a:chExt cx="0" cy="0"/>
        </a:xfrm>
      </p:grpSpPr>
      <p:sp>
        <p:nvSpPr>
          <p:cNvPr id="415" name="Google Shape;415;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16" name="Google Shape;416;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17" name="Google Shape;417;p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8" name="Shape 418"/>
        <p:cNvGrpSpPr/>
        <p:nvPr/>
      </p:nvGrpSpPr>
      <p:grpSpPr>
        <a:xfrm>
          <a:off x="0" y="0"/>
          <a:ext cx="0" cy="0"/>
          <a:chOff x="0" y="0"/>
          <a:chExt cx="0" cy="0"/>
        </a:xfrm>
      </p:grpSpPr>
      <p:sp>
        <p:nvSpPr>
          <p:cNvPr id="419" name="Google Shape;419;p10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420" name="Google Shape;420;p10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1" name="Google Shape;421;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4.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74.xml"/><Relationship Id="rId42" Type="http://schemas.openxmlformats.org/officeDocument/2006/relationships/slideLayout" Target="../slideLayouts/slideLayout76.xml"/><Relationship Id="rId41" Type="http://schemas.openxmlformats.org/officeDocument/2006/relationships/slideLayout" Target="../slideLayouts/slideLayout75.xml"/><Relationship Id="rId44" Type="http://schemas.openxmlformats.org/officeDocument/2006/relationships/slideLayout" Target="../slideLayouts/slideLayout78.xml"/><Relationship Id="rId43" Type="http://schemas.openxmlformats.org/officeDocument/2006/relationships/slideLayout" Target="../slideLayouts/slideLayout77.xml"/><Relationship Id="rId46" Type="http://schemas.openxmlformats.org/officeDocument/2006/relationships/slideLayout" Target="../slideLayouts/slideLayout80.xml"/><Relationship Id="rId45" Type="http://schemas.openxmlformats.org/officeDocument/2006/relationships/slideLayout" Target="../slideLayouts/slideLayout79.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48" Type="http://schemas.openxmlformats.org/officeDocument/2006/relationships/slideLayout" Target="../slideLayouts/slideLayout82.xml"/><Relationship Id="rId47" Type="http://schemas.openxmlformats.org/officeDocument/2006/relationships/slideLayout" Target="../slideLayouts/slideLayout81.xml"/><Relationship Id="rId49" Type="http://schemas.openxmlformats.org/officeDocument/2006/relationships/slideLayout" Target="../slideLayouts/slideLayout8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33" Type="http://schemas.openxmlformats.org/officeDocument/2006/relationships/slideLayout" Target="../slideLayouts/slideLayout67.xml"/><Relationship Id="rId32" Type="http://schemas.openxmlformats.org/officeDocument/2006/relationships/slideLayout" Target="../slideLayouts/slideLayout66.xml"/><Relationship Id="rId35" Type="http://schemas.openxmlformats.org/officeDocument/2006/relationships/slideLayout" Target="../slideLayouts/slideLayout69.xml"/><Relationship Id="rId34" Type="http://schemas.openxmlformats.org/officeDocument/2006/relationships/slideLayout" Target="../slideLayouts/slideLayout68.xml"/><Relationship Id="rId37" Type="http://schemas.openxmlformats.org/officeDocument/2006/relationships/slideLayout" Target="../slideLayouts/slideLayout71.xml"/><Relationship Id="rId36" Type="http://schemas.openxmlformats.org/officeDocument/2006/relationships/slideLayout" Target="../slideLayouts/slideLayout70.xml"/><Relationship Id="rId39" Type="http://schemas.openxmlformats.org/officeDocument/2006/relationships/slideLayout" Target="../slideLayouts/slideLayout73.xml"/><Relationship Id="rId38" Type="http://schemas.openxmlformats.org/officeDocument/2006/relationships/slideLayout" Target="../slideLayouts/slideLayout72.xml"/><Relationship Id="rId62" Type="http://schemas.openxmlformats.org/officeDocument/2006/relationships/theme" Target="../theme/theme5.xml"/><Relationship Id="rId61" Type="http://schemas.openxmlformats.org/officeDocument/2006/relationships/slideLayout" Target="../slideLayouts/slideLayout95.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60" Type="http://schemas.openxmlformats.org/officeDocument/2006/relationships/slideLayout" Target="../slideLayouts/slideLayout94.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29" Type="http://schemas.openxmlformats.org/officeDocument/2006/relationships/slideLayout" Target="../slideLayouts/slideLayout63.xml"/><Relationship Id="rId51" Type="http://schemas.openxmlformats.org/officeDocument/2006/relationships/slideLayout" Target="../slideLayouts/slideLayout85.xml"/><Relationship Id="rId50" Type="http://schemas.openxmlformats.org/officeDocument/2006/relationships/slideLayout" Target="../slideLayouts/slideLayout84.xml"/><Relationship Id="rId53" Type="http://schemas.openxmlformats.org/officeDocument/2006/relationships/slideLayout" Target="../slideLayouts/slideLayout87.xml"/><Relationship Id="rId52" Type="http://schemas.openxmlformats.org/officeDocument/2006/relationships/slideLayout" Target="../slideLayouts/slideLayout86.xml"/><Relationship Id="rId11" Type="http://schemas.openxmlformats.org/officeDocument/2006/relationships/slideLayout" Target="../slideLayouts/slideLayout45.xml"/><Relationship Id="rId55" Type="http://schemas.openxmlformats.org/officeDocument/2006/relationships/slideLayout" Target="../slideLayouts/slideLayout89.xml"/><Relationship Id="rId10" Type="http://schemas.openxmlformats.org/officeDocument/2006/relationships/slideLayout" Target="../slideLayouts/slideLayout44.xml"/><Relationship Id="rId54" Type="http://schemas.openxmlformats.org/officeDocument/2006/relationships/slideLayout" Target="../slideLayouts/slideLayout88.xml"/><Relationship Id="rId13" Type="http://schemas.openxmlformats.org/officeDocument/2006/relationships/slideLayout" Target="../slideLayouts/slideLayout47.xml"/><Relationship Id="rId57" Type="http://schemas.openxmlformats.org/officeDocument/2006/relationships/slideLayout" Target="../slideLayouts/slideLayout91.xml"/><Relationship Id="rId12" Type="http://schemas.openxmlformats.org/officeDocument/2006/relationships/slideLayout" Target="../slideLayouts/slideLayout46.xml"/><Relationship Id="rId56" Type="http://schemas.openxmlformats.org/officeDocument/2006/relationships/slideLayout" Target="../slideLayouts/slideLayout90.xml"/><Relationship Id="rId15" Type="http://schemas.openxmlformats.org/officeDocument/2006/relationships/slideLayout" Target="../slideLayouts/slideLayout49.xml"/><Relationship Id="rId59" Type="http://schemas.openxmlformats.org/officeDocument/2006/relationships/slideLayout" Target="../slideLayouts/slideLayout93.xml"/><Relationship Id="rId14" Type="http://schemas.openxmlformats.org/officeDocument/2006/relationships/slideLayout" Target="../slideLayouts/slideLayout48.xml"/><Relationship Id="rId58" Type="http://schemas.openxmlformats.org/officeDocument/2006/relationships/slideLayout" Target="../slideLayouts/slideLayout92.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20" Type="http://schemas.openxmlformats.org/officeDocument/2006/relationships/theme" Target="../theme/theme3.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9" Type="http://schemas.openxmlformats.org/officeDocument/2006/relationships/slideLayout" Target="../slideLayouts/slideLayout114.xml"/><Relationship Id="rId18"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0" name="Shape 140"/>
        <p:cNvGrpSpPr/>
        <p:nvPr/>
      </p:nvGrpSpPr>
      <p:grpSpPr>
        <a:xfrm>
          <a:off x="0" y="0"/>
          <a:ext cx="0" cy="0"/>
          <a:chOff x="0" y="0"/>
          <a:chExt cx="0" cy="0"/>
        </a:xfrm>
      </p:grpSpPr>
      <p:sp>
        <p:nvSpPr>
          <p:cNvPr id="141" name="Google Shape;14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2" name="Google Shape;14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3" name="Google Shape;1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7" name="Shape 407"/>
        <p:cNvGrpSpPr/>
        <p:nvPr/>
      </p:nvGrpSpPr>
      <p:grpSpPr>
        <a:xfrm>
          <a:off x="0" y="0"/>
          <a:ext cx="0" cy="0"/>
          <a:chOff x="0" y="0"/>
          <a:chExt cx="0" cy="0"/>
        </a:xfrm>
      </p:grpSpPr>
      <p:sp>
        <p:nvSpPr>
          <p:cNvPr id="408" name="Google Shape;408;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09" name="Google Shape;409;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10" name="Google Shape;410;p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xml"/><Relationship Id="rId3" Type="http://schemas.openxmlformats.org/officeDocument/2006/relationships/image" Target="../media/image1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image" Target="../media/image1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126.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127.png"/><Relationship Id="rId4" Type="http://schemas.openxmlformats.org/officeDocument/2006/relationships/image" Target="../media/image1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134.png"/><Relationship Id="rId4" Type="http://schemas.openxmlformats.org/officeDocument/2006/relationships/image" Target="../media/image140.png"/><Relationship Id="rId5" Type="http://schemas.openxmlformats.org/officeDocument/2006/relationships/image" Target="../media/image1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139.png"/><Relationship Id="rId4" Type="http://schemas.openxmlformats.org/officeDocument/2006/relationships/image" Target="../media/image1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143.png"/><Relationship Id="rId4" Type="http://schemas.openxmlformats.org/officeDocument/2006/relationships/image" Target="../media/image1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xml"/><Relationship Id="rId3" Type="http://schemas.openxmlformats.org/officeDocument/2006/relationships/image" Target="../media/image114.png"/><Relationship Id="rId4" Type="http://schemas.openxmlformats.org/officeDocument/2006/relationships/image" Target="../media/image110.png"/><Relationship Id="rId5" Type="http://schemas.openxmlformats.org/officeDocument/2006/relationships/image" Target="../media/image113.png"/><Relationship Id="rId6" Type="http://schemas.openxmlformats.org/officeDocument/2006/relationships/image" Target="../media/image1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1.png"/><Relationship Id="rId4" Type="http://schemas.openxmlformats.org/officeDocument/2006/relationships/image" Target="../media/image116.png"/><Relationship Id="rId5" Type="http://schemas.openxmlformats.org/officeDocument/2006/relationships/image" Target="../media/image111.png"/><Relationship Id="rId6" Type="http://schemas.openxmlformats.org/officeDocument/2006/relationships/image" Target="../media/image119.png"/><Relationship Id="rId7" Type="http://schemas.openxmlformats.org/officeDocument/2006/relationships/image" Target="../media/image125.png"/><Relationship Id="rId8" Type="http://schemas.openxmlformats.org/officeDocument/2006/relationships/image" Target="../media/image1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1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3.png"/><Relationship Id="rId4" Type="http://schemas.openxmlformats.org/officeDocument/2006/relationships/image" Target="../media/image1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1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119"/>
          <p:cNvPicPr preferRelativeResize="0"/>
          <p:nvPr/>
        </p:nvPicPr>
        <p:blipFill rotWithShape="1">
          <a:blip r:embed="rId3">
            <a:alphaModFix amt="55000"/>
          </a:blip>
          <a:srcRect b="0" l="0" r="0" t="0"/>
          <a:stretch/>
        </p:blipFill>
        <p:spPr>
          <a:xfrm>
            <a:off x="5864447" y="1047693"/>
            <a:ext cx="2597585" cy="2614004"/>
          </a:xfrm>
          <a:prstGeom prst="rect">
            <a:avLst/>
          </a:prstGeom>
          <a:noFill/>
          <a:ln>
            <a:noFill/>
          </a:ln>
        </p:spPr>
      </p:pic>
      <p:sp>
        <p:nvSpPr>
          <p:cNvPr id="471" name="Google Shape;471;p119"/>
          <p:cNvSpPr/>
          <p:nvPr/>
        </p:nvSpPr>
        <p:spPr>
          <a:xfrm>
            <a:off x="258142" y="1598000"/>
            <a:ext cx="5681830" cy="342016"/>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Applied Machine Learning</a:t>
            </a:r>
          </a:p>
        </p:txBody>
      </p:sp>
      <p:sp>
        <p:nvSpPr>
          <p:cNvPr id="472" name="Google Shape;472;p119"/>
          <p:cNvSpPr/>
          <p:nvPr/>
        </p:nvSpPr>
        <p:spPr>
          <a:xfrm>
            <a:off x="258142" y="2055200"/>
            <a:ext cx="4467345" cy="354068"/>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Suspicious URLs Detection</a:t>
            </a:r>
          </a:p>
        </p:txBody>
      </p:sp>
      <p:sp>
        <p:nvSpPr>
          <p:cNvPr id="473" name="Google Shape;473;p119"/>
          <p:cNvSpPr txBox="1"/>
          <p:nvPr/>
        </p:nvSpPr>
        <p:spPr>
          <a:xfrm>
            <a:off x="313375" y="2701425"/>
            <a:ext cx="498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Piyush Raisinghani</a:t>
            </a:r>
            <a:endParaRPr>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Sanika Jadhav</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Varun Bhavnani</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Vishu Yadav</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Yash Ruparelia</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28"/>
          <p:cNvSpPr/>
          <p:nvPr/>
        </p:nvSpPr>
        <p:spPr>
          <a:xfrm>
            <a:off x="415874" y="213700"/>
            <a:ext cx="4724906" cy="284642"/>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Model Goals &amp; Objectives</a:t>
            </a:r>
          </a:p>
        </p:txBody>
      </p:sp>
      <p:sp>
        <p:nvSpPr>
          <p:cNvPr id="593" name="Google Shape;593;p128"/>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Setting up the goals for model development</a:t>
            </a:r>
            <a:endParaRPr b="0" i="1" sz="1000" u="none" cap="none" strike="noStrike">
              <a:solidFill>
                <a:srgbClr val="223D7E"/>
              </a:solidFill>
              <a:latin typeface="Montserrat"/>
              <a:ea typeface="Montserrat"/>
              <a:cs typeface="Montserrat"/>
              <a:sym typeface="Montserrat"/>
            </a:endParaRPr>
          </a:p>
        </p:txBody>
      </p:sp>
      <p:pic>
        <p:nvPicPr>
          <p:cNvPr id="594" name="Google Shape;594;p128"/>
          <p:cNvPicPr preferRelativeResize="0"/>
          <p:nvPr/>
        </p:nvPicPr>
        <p:blipFill>
          <a:blip r:embed="rId3">
            <a:alphaModFix/>
          </a:blip>
          <a:stretch>
            <a:fillRect/>
          </a:stretch>
        </p:blipFill>
        <p:spPr>
          <a:xfrm>
            <a:off x="1371600" y="1835000"/>
            <a:ext cx="2087550" cy="2081550"/>
          </a:xfrm>
          <a:prstGeom prst="rect">
            <a:avLst/>
          </a:prstGeom>
          <a:noFill/>
          <a:ln>
            <a:noFill/>
          </a:ln>
        </p:spPr>
      </p:pic>
      <p:sp>
        <p:nvSpPr>
          <p:cNvPr id="595" name="Google Shape;595;p128"/>
          <p:cNvSpPr txBox="1"/>
          <p:nvPr/>
        </p:nvSpPr>
        <p:spPr>
          <a:xfrm>
            <a:off x="4674475" y="1131900"/>
            <a:ext cx="3678600" cy="646500"/>
          </a:xfrm>
          <a:prstGeom prst="rect">
            <a:avLst/>
          </a:prstGeom>
          <a:solidFill>
            <a:srgbClr val="223D7E">
              <a:alpha val="6669"/>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Montserrat"/>
                <a:ea typeface="Montserrat"/>
                <a:cs typeface="Montserrat"/>
                <a:sym typeface="Montserrat"/>
              </a:rPr>
              <a:t>Correctly classifying Target Variable</a:t>
            </a:r>
            <a:r>
              <a:rPr lang="en" sz="1000">
                <a:latin typeface="Montserrat"/>
                <a:ea typeface="Montserrat"/>
                <a:cs typeface="Montserrat"/>
                <a:sym typeface="Montserrat"/>
              </a:rPr>
              <a:t>: URL Type: Benign (0), Defacement (1), Phishing (2), Malware (3), Spam (4)</a:t>
            </a:r>
            <a:endParaRPr sz="1000">
              <a:latin typeface="Montserrat"/>
              <a:ea typeface="Montserrat"/>
              <a:cs typeface="Montserrat"/>
              <a:sym typeface="Montserrat"/>
            </a:endParaRPr>
          </a:p>
        </p:txBody>
      </p:sp>
      <p:sp>
        <p:nvSpPr>
          <p:cNvPr id="596" name="Google Shape;596;p128"/>
          <p:cNvSpPr txBox="1"/>
          <p:nvPr/>
        </p:nvSpPr>
        <p:spPr>
          <a:xfrm>
            <a:off x="4674475" y="2226100"/>
            <a:ext cx="3678600" cy="338700"/>
          </a:xfrm>
          <a:prstGeom prst="rect">
            <a:avLst/>
          </a:prstGeom>
          <a:solidFill>
            <a:srgbClr val="223D7E">
              <a:alpha val="6669"/>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Developing Classification with minimum features </a:t>
            </a:r>
            <a:endParaRPr sz="1000">
              <a:latin typeface="Montserrat"/>
              <a:ea typeface="Montserrat"/>
              <a:cs typeface="Montserrat"/>
              <a:sym typeface="Montserrat"/>
            </a:endParaRPr>
          </a:p>
        </p:txBody>
      </p:sp>
      <p:sp>
        <p:nvSpPr>
          <p:cNvPr id="597" name="Google Shape;597;p128"/>
          <p:cNvSpPr txBox="1"/>
          <p:nvPr/>
        </p:nvSpPr>
        <p:spPr>
          <a:xfrm>
            <a:off x="4674475" y="3012500"/>
            <a:ext cx="3678600" cy="338700"/>
          </a:xfrm>
          <a:prstGeom prst="rect">
            <a:avLst/>
          </a:prstGeom>
          <a:solidFill>
            <a:srgbClr val="223D7E">
              <a:alpha val="6669"/>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Identifying a ML model with the best accuracy</a:t>
            </a:r>
            <a:endParaRPr sz="1000">
              <a:latin typeface="Montserrat"/>
              <a:ea typeface="Montserrat"/>
              <a:cs typeface="Montserrat"/>
              <a:sym typeface="Montserrat"/>
            </a:endParaRPr>
          </a:p>
        </p:txBody>
      </p:sp>
      <p:sp>
        <p:nvSpPr>
          <p:cNvPr id="598" name="Google Shape;598;p128"/>
          <p:cNvSpPr txBox="1"/>
          <p:nvPr/>
        </p:nvSpPr>
        <p:spPr>
          <a:xfrm>
            <a:off x="4674475" y="3798900"/>
            <a:ext cx="3678600" cy="492600"/>
          </a:xfrm>
          <a:prstGeom prst="rect">
            <a:avLst/>
          </a:prstGeom>
          <a:solidFill>
            <a:srgbClr val="223D7E">
              <a:alpha val="6669"/>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Determine the features that are highly associated with Non-Benign </a:t>
            </a:r>
            <a:r>
              <a:rPr lang="en" sz="1000">
                <a:latin typeface="Montserrat"/>
                <a:ea typeface="Montserrat"/>
                <a:cs typeface="Montserrat"/>
                <a:sym typeface="Montserrat"/>
              </a:rPr>
              <a:t> URLs</a:t>
            </a:r>
            <a:endParaRPr sz="1000">
              <a:latin typeface="Montserrat"/>
              <a:ea typeface="Montserrat"/>
              <a:cs typeface="Montserrat"/>
              <a:sym typeface="Montserrat"/>
            </a:endParaRPr>
          </a:p>
        </p:txBody>
      </p:sp>
      <p:cxnSp>
        <p:nvCxnSpPr>
          <p:cNvPr id="599" name="Google Shape;599;p128"/>
          <p:cNvCxnSpPr>
            <a:stCxn id="594" idx="3"/>
            <a:endCxn id="595" idx="1"/>
          </p:cNvCxnSpPr>
          <p:nvPr/>
        </p:nvCxnSpPr>
        <p:spPr>
          <a:xfrm flipH="1" rot="10800000">
            <a:off x="3459150" y="1455275"/>
            <a:ext cx="1215300" cy="1420500"/>
          </a:xfrm>
          <a:prstGeom prst="bentConnector3">
            <a:avLst>
              <a:gd fmla="val 50001" name="adj1"/>
            </a:avLst>
          </a:prstGeom>
          <a:noFill/>
          <a:ln cap="flat" cmpd="sng" w="9525">
            <a:solidFill>
              <a:schemeClr val="dk2"/>
            </a:solidFill>
            <a:prstDash val="solid"/>
            <a:round/>
            <a:headEnd len="med" w="med" type="none"/>
            <a:tailEnd len="med" w="med" type="triangle"/>
          </a:ln>
        </p:spPr>
      </p:cxnSp>
      <p:cxnSp>
        <p:nvCxnSpPr>
          <p:cNvPr id="600" name="Google Shape;600;p128"/>
          <p:cNvCxnSpPr>
            <a:stCxn id="594" idx="3"/>
            <a:endCxn id="596" idx="1"/>
          </p:cNvCxnSpPr>
          <p:nvPr/>
        </p:nvCxnSpPr>
        <p:spPr>
          <a:xfrm flipH="1" rot="10800000">
            <a:off x="3459150" y="2395475"/>
            <a:ext cx="1215300" cy="480300"/>
          </a:xfrm>
          <a:prstGeom prst="bentConnector3">
            <a:avLst>
              <a:gd fmla="val 50001" name="adj1"/>
            </a:avLst>
          </a:prstGeom>
          <a:noFill/>
          <a:ln cap="flat" cmpd="sng" w="9525">
            <a:solidFill>
              <a:schemeClr val="dk2"/>
            </a:solidFill>
            <a:prstDash val="solid"/>
            <a:round/>
            <a:headEnd len="med" w="med" type="none"/>
            <a:tailEnd len="med" w="med" type="triangle"/>
          </a:ln>
        </p:spPr>
      </p:cxnSp>
      <p:cxnSp>
        <p:nvCxnSpPr>
          <p:cNvPr id="601" name="Google Shape;601;p128"/>
          <p:cNvCxnSpPr>
            <a:stCxn id="594" idx="3"/>
            <a:endCxn id="597" idx="1"/>
          </p:cNvCxnSpPr>
          <p:nvPr/>
        </p:nvCxnSpPr>
        <p:spPr>
          <a:xfrm>
            <a:off x="3459150" y="2875775"/>
            <a:ext cx="1215300" cy="306000"/>
          </a:xfrm>
          <a:prstGeom prst="bentConnector3">
            <a:avLst>
              <a:gd fmla="val 50001" name="adj1"/>
            </a:avLst>
          </a:prstGeom>
          <a:noFill/>
          <a:ln cap="flat" cmpd="sng" w="9525">
            <a:solidFill>
              <a:schemeClr val="dk2"/>
            </a:solidFill>
            <a:prstDash val="solid"/>
            <a:round/>
            <a:headEnd len="med" w="med" type="none"/>
            <a:tailEnd len="med" w="med" type="triangle"/>
          </a:ln>
        </p:spPr>
      </p:cxnSp>
      <p:cxnSp>
        <p:nvCxnSpPr>
          <p:cNvPr id="602" name="Google Shape;602;p128"/>
          <p:cNvCxnSpPr>
            <a:stCxn id="594" idx="3"/>
            <a:endCxn id="598" idx="1"/>
          </p:cNvCxnSpPr>
          <p:nvPr/>
        </p:nvCxnSpPr>
        <p:spPr>
          <a:xfrm>
            <a:off x="3459150" y="2875775"/>
            <a:ext cx="1215300" cy="1169400"/>
          </a:xfrm>
          <a:prstGeom prst="bentConnector3">
            <a:avLst>
              <a:gd fmla="val 5000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29"/>
          <p:cNvSpPr/>
          <p:nvPr/>
        </p:nvSpPr>
        <p:spPr>
          <a:xfrm>
            <a:off x="415874" y="213700"/>
            <a:ext cx="3841501"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Feature Engineering</a:t>
            </a:r>
          </a:p>
        </p:txBody>
      </p:sp>
      <p:sp>
        <p:nvSpPr>
          <p:cNvPr id="608" name="Google Shape;608;p129"/>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Approach 1 vs Approach 2</a:t>
            </a:r>
            <a:endParaRPr b="0" i="1" sz="1000" u="none" cap="none" strike="noStrike">
              <a:solidFill>
                <a:srgbClr val="223D7E"/>
              </a:solidFill>
              <a:latin typeface="Montserrat"/>
              <a:ea typeface="Montserrat"/>
              <a:cs typeface="Montserrat"/>
              <a:sym typeface="Montserrat"/>
            </a:endParaRPr>
          </a:p>
        </p:txBody>
      </p:sp>
      <p:sp>
        <p:nvSpPr>
          <p:cNvPr id="609" name="Google Shape;609;p129"/>
          <p:cNvSpPr/>
          <p:nvPr/>
        </p:nvSpPr>
        <p:spPr>
          <a:xfrm>
            <a:off x="722900" y="1730250"/>
            <a:ext cx="3303300" cy="750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78 Features</a:t>
            </a:r>
            <a:endParaRPr>
              <a:latin typeface="Montserrat"/>
              <a:ea typeface="Montserrat"/>
              <a:cs typeface="Montserrat"/>
              <a:sym typeface="Montserrat"/>
            </a:endParaRPr>
          </a:p>
        </p:txBody>
      </p:sp>
      <p:sp>
        <p:nvSpPr>
          <p:cNvPr id="610" name="Google Shape;610;p129"/>
          <p:cNvSpPr/>
          <p:nvPr/>
        </p:nvSpPr>
        <p:spPr>
          <a:xfrm>
            <a:off x="1089050" y="2492250"/>
            <a:ext cx="2571000" cy="7500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37 Features</a:t>
            </a:r>
            <a:endParaRPr>
              <a:latin typeface="Montserrat"/>
              <a:ea typeface="Montserrat"/>
              <a:cs typeface="Montserrat"/>
              <a:sym typeface="Montserrat"/>
            </a:endParaRPr>
          </a:p>
        </p:txBody>
      </p:sp>
      <p:sp>
        <p:nvSpPr>
          <p:cNvPr id="611" name="Google Shape;611;p129"/>
          <p:cNvSpPr/>
          <p:nvPr/>
        </p:nvSpPr>
        <p:spPr>
          <a:xfrm>
            <a:off x="1313300" y="3254250"/>
            <a:ext cx="2122500" cy="750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27 Features</a:t>
            </a:r>
            <a:endParaRPr>
              <a:latin typeface="Montserrat"/>
              <a:ea typeface="Montserrat"/>
              <a:cs typeface="Montserrat"/>
              <a:sym typeface="Montserrat"/>
            </a:endParaRPr>
          </a:p>
        </p:txBody>
      </p:sp>
      <p:cxnSp>
        <p:nvCxnSpPr>
          <p:cNvPr id="612" name="Google Shape;612;p129"/>
          <p:cNvCxnSpPr>
            <a:stCxn id="609" idx="1"/>
            <a:endCxn id="610" idx="1"/>
          </p:cNvCxnSpPr>
          <p:nvPr/>
        </p:nvCxnSpPr>
        <p:spPr>
          <a:xfrm>
            <a:off x="722900" y="2105250"/>
            <a:ext cx="366300" cy="762000"/>
          </a:xfrm>
          <a:prstGeom prst="curvedConnector3">
            <a:avLst>
              <a:gd fmla="val -65008" name="adj1"/>
            </a:avLst>
          </a:prstGeom>
          <a:noFill/>
          <a:ln cap="flat" cmpd="sng" w="9525">
            <a:solidFill>
              <a:schemeClr val="dk2"/>
            </a:solidFill>
            <a:prstDash val="solid"/>
            <a:round/>
            <a:headEnd len="med" w="med" type="none"/>
            <a:tailEnd len="med" w="med" type="triangle"/>
          </a:ln>
        </p:spPr>
      </p:cxnSp>
      <p:cxnSp>
        <p:nvCxnSpPr>
          <p:cNvPr id="613" name="Google Shape;613;p129"/>
          <p:cNvCxnSpPr>
            <a:stCxn id="610" idx="3"/>
            <a:endCxn id="611" idx="3"/>
          </p:cNvCxnSpPr>
          <p:nvPr/>
        </p:nvCxnSpPr>
        <p:spPr>
          <a:xfrm flipH="1">
            <a:off x="3435950" y="2867250"/>
            <a:ext cx="224100" cy="762000"/>
          </a:xfrm>
          <a:prstGeom prst="curvedConnector3">
            <a:avLst>
              <a:gd fmla="val -106258" name="adj1"/>
            </a:avLst>
          </a:prstGeom>
          <a:noFill/>
          <a:ln cap="flat" cmpd="sng" w="9525">
            <a:solidFill>
              <a:schemeClr val="dk2"/>
            </a:solidFill>
            <a:prstDash val="solid"/>
            <a:round/>
            <a:headEnd len="med" w="med" type="none"/>
            <a:tailEnd len="med" w="med" type="triangle"/>
          </a:ln>
        </p:spPr>
      </p:cxnSp>
      <p:sp>
        <p:nvSpPr>
          <p:cNvPr id="614" name="Google Shape;614;p129"/>
          <p:cNvSpPr/>
          <p:nvPr/>
        </p:nvSpPr>
        <p:spPr>
          <a:xfrm>
            <a:off x="5218700" y="1730250"/>
            <a:ext cx="3303300" cy="750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78 Features</a:t>
            </a:r>
            <a:endParaRPr>
              <a:latin typeface="Montserrat"/>
              <a:ea typeface="Montserrat"/>
              <a:cs typeface="Montserrat"/>
              <a:sym typeface="Montserrat"/>
            </a:endParaRPr>
          </a:p>
        </p:txBody>
      </p:sp>
      <p:sp>
        <p:nvSpPr>
          <p:cNvPr id="615" name="Google Shape;615;p129"/>
          <p:cNvSpPr/>
          <p:nvPr/>
        </p:nvSpPr>
        <p:spPr>
          <a:xfrm>
            <a:off x="5584850" y="2492250"/>
            <a:ext cx="2571000" cy="750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37 Features</a:t>
            </a:r>
            <a:endParaRPr>
              <a:latin typeface="Montserrat"/>
              <a:ea typeface="Montserrat"/>
              <a:cs typeface="Montserrat"/>
              <a:sym typeface="Montserrat"/>
            </a:endParaRPr>
          </a:p>
        </p:txBody>
      </p:sp>
      <p:cxnSp>
        <p:nvCxnSpPr>
          <p:cNvPr id="616" name="Google Shape;616;p129"/>
          <p:cNvCxnSpPr>
            <a:stCxn id="614" idx="1"/>
            <a:endCxn id="615" idx="1"/>
          </p:cNvCxnSpPr>
          <p:nvPr/>
        </p:nvCxnSpPr>
        <p:spPr>
          <a:xfrm>
            <a:off x="5218700" y="2105250"/>
            <a:ext cx="366300" cy="762000"/>
          </a:xfrm>
          <a:prstGeom prst="curvedConnector3">
            <a:avLst>
              <a:gd fmla="val -65008" name="adj1"/>
            </a:avLst>
          </a:prstGeom>
          <a:noFill/>
          <a:ln cap="flat" cmpd="sng" w="9525">
            <a:solidFill>
              <a:schemeClr val="dk2"/>
            </a:solidFill>
            <a:prstDash val="solid"/>
            <a:round/>
            <a:headEnd len="med" w="med" type="none"/>
            <a:tailEnd len="med" w="med" type="triangle"/>
          </a:ln>
        </p:spPr>
      </p:cxnSp>
      <p:sp>
        <p:nvSpPr>
          <p:cNvPr id="617" name="Google Shape;617;p129"/>
          <p:cNvSpPr/>
          <p:nvPr/>
        </p:nvSpPr>
        <p:spPr>
          <a:xfrm>
            <a:off x="375025" y="1188875"/>
            <a:ext cx="3949500" cy="236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Approach 1</a:t>
            </a:r>
            <a:endParaRPr b="1">
              <a:latin typeface="Montserrat"/>
              <a:ea typeface="Montserrat"/>
              <a:cs typeface="Montserrat"/>
              <a:sym typeface="Montserrat"/>
            </a:endParaRPr>
          </a:p>
        </p:txBody>
      </p:sp>
      <p:sp>
        <p:nvSpPr>
          <p:cNvPr id="618" name="Google Shape;618;p129"/>
          <p:cNvSpPr/>
          <p:nvPr/>
        </p:nvSpPr>
        <p:spPr>
          <a:xfrm>
            <a:off x="4794625" y="1188875"/>
            <a:ext cx="3949500" cy="2364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Approach 2</a:t>
            </a:r>
            <a:endParaRPr b="1">
              <a:latin typeface="Montserrat"/>
              <a:ea typeface="Montserrat"/>
              <a:cs typeface="Montserrat"/>
              <a:sym typeface="Montserrat"/>
            </a:endParaRPr>
          </a:p>
        </p:txBody>
      </p:sp>
      <p:cxnSp>
        <p:nvCxnSpPr>
          <p:cNvPr id="619" name="Google Shape;619;p129"/>
          <p:cNvCxnSpPr/>
          <p:nvPr/>
        </p:nvCxnSpPr>
        <p:spPr>
          <a:xfrm>
            <a:off x="4579975" y="726100"/>
            <a:ext cx="0" cy="4188900"/>
          </a:xfrm>
          <a:prstGeom prst="straightConnector1">
            <a:avLst/>
          </a:prstGeom>
          <a:noFill/>
          <a:ln cap="flat" cmpd="sng" w="9525">
            <a:solidFill>
              <a:schemeClr val="dk2"/>
            </a:solidFill>
            <a:prstDash val="dash"/>
            <a:round/>
            <a:headEnd len="med" w="med" type="none"/>
            <a:tailEnd len="med" w="med" type="none"/>
          </a:ln>
        </p:spPr>
      </p:cxnSp>
      <p:sp>
        <p:nvSpPr>
          <p:cNvPr id="620" name="Google Shape;620;p129"/>
          <p:cNvSpPr txBox="1"/>
          <p:nvPr/>
        </p:nvSpPr>
        <p:spPr>
          <a:xfrm>
            <a:off x="86975" y="2867250"/>
            <a:ext cx="75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Montserrat"/>
                <a:ea typeface="Montserrat"/>
                <a:cs typeface="Montserrat"/>
                <a:sym typeface="Montserrat"/>
              </a:rPr>
              <a:t>Multicollinearity Check</a:t>
            </a:r>
            <a:endParaRPr sz="500">
              <a:latin typeface="Montserrat"/>
              <a:ea typeface="Montserrat"/>
              <a:cs typeface="Montserrat"/>
              <a:sym typeface="Montserrat"/>
            </a:endParaRPr>
          </a:p>
        </p:txBody>
      </p:sp>
      <p:sp>
        <p:nvSpPr>
          <p:cNvPr id="621" name="Google Shape;621;p129"/>
          <p:cNvSpPr txBox="1"/>
          <p:nvPr/>
        </p:nvSpPr>
        <p:spPr>
          <a:xfrm>
            <a:off x="4658975" y="2867250"/>
            <a:ext cx="75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Montserrat"/>
                <a:ea typeface="Montserrat"/>
                <a:cs typeface="Montserrat"/>
                <a:sym typeface="Montserrat"/>
              </a:rPr>
              <a:t>Multicollinearity Check</a:t>
            </a:r>
            <a:endParaRPr sz="500">
              <a:latin typeface="Montserrat"/>
              <a:ea typeface="Montserrat"/>
              <a:cs typeface="Montserrat"/>
              <a:sym typeface="Montserrat"/>
            </a:endParaRPr>
          </a:p>
        </p:txBody>
      </p:sp>
      <p:sp>
        <p:nvSpPr>
          <p:cNvPr id="622" name="Google Shape;622;p129"/>
          <p:cNvSpPr txBox="1"/>
          <p:nvPr/>
        </p:nvSpPr>
        <p:spPr>
          <a:xfrm>
            <a:off x="3744575" y="3324450"/>
            <a:ext cx="7500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Montserrat"/>
                <a:ea typeface="Montserrat"/>
                <a:cs typeface="Montserrat"/>
                <a:sym typeface="Montserrat"/>
              </a:rPr>
              <a:t>Logit Analysis</a:t>
            </a:r>
            <a:endParaRPr sz="5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30"/>
          <p:cNvSpPr/>
          <p:nvPr/>
        </p:nvSpPr>
        <p:spPr>
          <a:xfrm>
            <a:off x="415874" y="213700"/>
            <a:ext cx="6053620"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1 ML Model Summary</a:t>
            </a:r>
          </a:p>
        </p:txBody>
      </p:sp>
      <p:sp>
        <p:nvSpPr>
          <p:cNvPr id="628" name="Google Shape;628;p130"/>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629" name="Google Shape;629;p130"/>
          <p:cNvCxnSpPr/>
          <p:nvPr/>
        </p:nvCxnSpPr>
        <p:spPr>
          <a:xfrm>
            <a:off x="3232068" y="739788"/>
            <a:ext cx="0" cy="4169700"/>
          </a:xfrm>
          <a:prstGeom prst="straightConnector1">
            <a:avLst/>
          </a:prstGeom>
          <a:noFill/>
          <a:ln cap="flat" cmpd="sng" w="9525">
            <a:solidFill>
              <a:schemeClr val="dk2"/>
            </a:solidFill>
            <a:prstDash val="dash"/>
            <a:round/>
            <a:headEnd len="med" w="med" type="none"/>
            <a:tailEnd len="med" w="med" type="none"/>
          </a:ln>
        </p:spPr>
      </p:cxnSp>
      <p:cxnSp>
        <p:nvCxnSpPr>
          <p:cNvPr id="630" name="Google Shape;630;p130"/>
          <p:cNvCxnSpPr/>
          <p:nvPr/>
        </p:nvCxnSpPr>
        <p:spPr>
          <a:xfrm>
            <a:off x="6094073"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631" name="Google Shape;631;p130"/>
          <p:cNvGrpSpPr/>
          <p:nvPr/>
        </p:nvGrpSpPr>
        <p:grpSpPr>
          <a:xfrm>
            <a:off x="2331150" y="4147499"/>
            <a:ext cx="758600" cy="762000"/>
            <a:chOff x="2323950" y="4147500"/>
            <a:chExt cx="758600" cy="762000"/>
          </a:xfrm>
        </p:grpSpPr>
        <p:sp>
          <p:nvSpPr>
            <p:cNvPr id="632" name="Google Shape;632;p130"/>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3" name="Google Shape;633;p130"/>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95.23%</a:t>
              </a:r>
              <a:endParaRPr sz="800">
                <a:latin typeface="Montserrat"/>
                <a:ea typeface="Montserrat"/>
                <a:cs typeface="Montserrat"/>
                <a:sym typeface="Montserrat"/>
              </a:endParaRPr>
            </a:p>
          </p:txBody>
        </p:sp>
      </p:grpSp>
      <p:sp>
        <p:nvSpPr>
          <p:cNvPr id="634" name="Google Shape;634;p130"/>
          <p:cNvSpPr/>
          <p:nvPr/>
        </p:nvSpPr>
        <p:spPr>
          <a:xfrm>
            <a:off x="3874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KNN</a:t>
            </a:r>
            <a:endParaRPr b="1" sz="1000">
              <a:latin typeface="Montserrat"/>
              <a:ea typeface="Montserrat"/>
              <a:cs typeface="Montserrat"/>
              <a:sym typeface="Montserrat"/>
            </a:endParaRPr>
          </a:p>
        </p:txBody>
      </p:sp>
      <p:sp>
        <p:nvSpPr>
          <p:cNvPr id="635" name="Google Shape;635;p130"/>
          <p:cNvSpPr/>
          <p:nvPr/>
        </p:nvSpPr>
        <p:spPr>
          <a:xfrm>
            <a:off x="32449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Decision Tree</a:t>
            </a:r>
            <a:endParaRPr b="1" sz="1000">
              <a:latin typeface="Montserrat"/>
              <a:ea typeface="Montserrat"/>
              <a:cs typeface="Montserrat"/>
              <a:sym typeface="Montserrat"/>
            </a:endParaRPr>
          </a:p>
        </p:txBody>
      </p:sp>
      <p:sp>
        <p:nvSpPr>
          <p:cNvPr id="636" name="Google Shape;636;p130"/>
          <p:cNvSpPr/>
          <p:nvPr/>
        </p:nvSpPr>
        <p:spPr>
          <a:xfrm>
            <a:off x="61024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Logistics Regression Multinomial Model</a:t>
            </a:r>
            <a:endParaRPr b="1" sz="1000">
              <a:latin typeface="Montserrat"/>
              <a:ea typeface="Montserrat"/>
              <a:cs typeface="Montserrat"/>
              <a:sym typeface="Montserrat"/>
            </a:endParaRPr>
          </a:p>
        </p:txBody>
      </p:sp>
      <p:grpSp>
        <p:nvGrpSpPr>
          <p:cNvPr id="637" name="Google Shape;637;p130"/>
          <p:cNvGrpSpPr/>
          <p:nvPr/>
        </p:nvGrpSpPr>
        <p:grpSpPr>
          <a:xfrm>
            <a:off x="5307099" y="4147499"/>
            <a:ext cx="758600" cy="762000"/>
            <a:chOff x="5227299" y="4094547"/>
            <a:chExt cx="758600" cy="762000"/>
          </a:xfrm>
        </p:grpSpPr>
        <p:sp>
          <p:nvSpPr>
            <p:cNvPr id="638" name="Google Shape;638;p130"/>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9" name="Google Shape;639;p130"/>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74.92%</a:t>
              </a:r>
              <a:endParaRPr sz="800">
                <a:latin typeface="Montserrat"/>
                <a:ea typeface="Montserrat"/>
                <a:cs typeface="Montserrat"/>
                <a:sym typeface="Montserrat"/>
              </a:endParaRPr>
            </a:p>
          </p:txBody>
        </p:sp>
      </p:grpSp>
      <p:grpSp>
        <p:nvGrpSpPr>
          <p:cNvPr id="640" name="Google Shape;640;p130"/>
          <p:cNvGrpSpPr/>
          <p:nvPr/>
        </p:nvGrpSpPr>
        <p:grpSpPr>
          <a:xfrm>
            <a:off x="8283049" y="4086149"/>
            <a:ext cx="758600" cy="762000"/>
            <a:chOff x="8130649" y="4094547"/>
            <a:chExt cx="758600" cy="762000"/>
          </a:xfrm>
        </p:grpSpPr>
        <p:sp>
          <p:nvSpPr>
            <p:cNvPr id="641" name="Google Shape;641;p130"/>
            <p:cNvSpPr/>
            <p:nvPr/>
          </p:nvSpPr>
          <p:spPr>
            <a:xfrm>
              <a:off x="813064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2" name="Google Shape;642;p130"/>
            <p:cNvSpPr txBox="1"/>
            <p:nvPr/>
          </p:nvSpPr>
          <p:spPr>
            <a:xfrm>
              <a:off x="813329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81.27%</a:t>
              </a:r>
              <a:endParaRPr sz="800">
                <a:latin typeface="Montserrat"/>
                <a:ea typeface="Montserrat"/>
                <a:cs typeface="Montserrat"/>
                <a:sym typeface="Montserrat"/>
              </a:endParaRPr>
            </a:p>
          </p:txBody>
        </p:sp>
      </p:grpSp>
      <p:pic>
        <p:nvPicPr>
          <p:cNvPr id="643" name="Google Shape;643;p130"/>
          <p:cNvPicPr preferRelativeResize="0"/>
          <p:nvPr/>
        </p:nvPicPr>
        <p:blipFill>
          <a:blip r:embed="rId3">
            <a:alphaModFix/>
          </a:blip>
          <a:stretch>
            <a:fillRect/>
          </a:stretch>
        </p:blipFill>
        <p:spPr>
          <a:xfrm>
            <a:off x="90000" y="1493577"/>
            <a:ext cx="3113701" cy="1411094"/>
          </a:xfrm>
          <a:prstGeom prst="rect">
            <a:avLst/>
          </a:prstGeom>
          <a:noFill/>
          <a:ln>
            <a:noFill/>
          </a:ln>
        </p:spPr>
      </p:pic>
      <p:pic>
        <p:nvPicPr>
          <p:cNvPr id="644" name="Google Shape;644;p130"/>
          <p:cNvPicPr preferRelativeResize="0"/>
          <p:nvPr/>
        </p:nvPicPr>
        <p:blipFill>
          <a:blip r:embed="rId4">
            <a:alphaModFix/>
          </a:blip>
          <a:stretch>
            <a:fillRect/>
          </a:stretch>
        </p:blipFill>
        <p:spPr>
          <a:xfrm>
            <a:off x="6236400" y="1471837"/>
            <a:ext cx="2805250" cy="1454575"/>
          </a:xfrm>
          <a:prstGeom prst="rect">
            <a:avLst/>
          </a:prstGeom>
          <a:noFill/>
          <a:ln>
            <a:noFill/>
          </a:ln>
        </p:spPr>
      </p:pic>
      <p:pic>
        <p:nvPicPr>
          <p:cNvPr id="645" name="Google Shape;645;p130"/>
          <p:cNvPicPr preferRelativeResize="0"/>
          <p:nvPr/>
        </p:nvPicPr>
        <p:blipFill>
          <a:blip r:embed="rId5">
            <a:alphaModFix/>
          </a:blip>
          <a:stretch>
            <a:fillRect/>
          </a:stretch>
        </p:blipFill>
        <p:spPr>
          <a:xfrm>
            <a:off x="3277788" y="1519499"/>
            <a:ext cx="2742200" cy="1359250"/>
          </a:xfrm>
          <a:prstGeom prst="rect">
            <a:avLst/>
          </a:prstGeom>
          <a:noFill/>
          <a:ln>
            <a:noFill/>
          </a:ln>
        </p:spPr>
      </p:pic>
      <p:sp>
        <p:nvSpPr>
          <p:cNvPr id="646" name="Google Shape;646;p130"/>
          <p:cNvSpPr txBox="1"/>
          <p:nvPr/>
        </p:nvSpPr>
        <p:spPr>
          <a:xfrm>
            <a:off x="378900" y="3369325"/>
            <a:ext cx="2592300" cy="3387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K = 3</a:t>
            </a:r>
            <a:endParaRPr sz="1000">
              <a:latin typeface="Montserrat"/>
              <a:ea typeface="Montserrat"/>
              <a:cs typeface="Montserrat"/>
              <a:sym typeface="Montserrat"/>
            </a:endParaRPr>
          </a:p>
        </p:txBody>
      </p:sp>
      <p:sp>
        <p:nvSpPr>
          <p:cNvPr id="647" name="Google Shape;647;p130"/>
          <p:cNvSpPr txBox="1"/>
          <p:nvPr/>
        </p:nvSpPr>
        <p:spPr>
          <a:xfrm>
            <a:off x="3388800" y="3215425"/>
            <a:ext cx="2592300" cy="6465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max_depth': 5, 'max_leaf_nodes': 10, 'min_samples_split': 2</a:t>
            </a:r>
            <a:endParaRPr sz="1000">
              <a:latin typeface="Montserrat"/>
              <a:ea typeface="Montserrat"/>
              <a:cs typeface="Montserrat"/>
              <a:sym typeface="Montserrat"/>
            </a:endParaRPr>
          </a:p>
        </p:txBody>
      </p:sp>
      <p:sp>
        <p:nvSpPr>
          <p:cNvPr id="648" name="Google Shape;648;p130"/>
          <p:cNvSpPr txBox="1"/>
          <p:nvPr/>
        </p:nvSpPr>
        <p:spPr>
          <a:xfrm>
            <a:off x="6398700" y="3369325"/>
            <a:ext cx="2592300" cy="3387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r>
              <a:rPr lang="en" sz="1000">
                <a:latin typeface="Montserrat"/>
                <a:ea typeface="Montserrat"/>
                <a:cs typeface="Montserrat"/>
                <a:sym typeface="Montserrat"/>
              </a:rPr>
              <a:t>C: 0.1, Penalty: L2</a:t>
            </a:r>
            <a:endParaRPr sz="1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31"/>
          <p:cNvSpPr/>
          <p:nvPr/>
        </p:nvSpPr>
        <p:spPr>
          <a:xfrm>
            <a:off x="415874" y="213700"/>
            <a:ext cx="6053620"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1 ML Model Summary</a:t>
            </a:r>
          </a:p>
        </p:txBody>
      </p:sp>
      <p:sp>
        <p:nvSpPr>
          <p:cNvPr id="654" name="Google Shape;654;p131"/>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655" name="Google Shape;655;p131"/>
          <p:cNvCxnSpPr/>
          <p:nvPr/>
        </p:nvCxnSpPr>
        <p:spPr>
          <a:xfrm>
            <a:off x="4298868"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656" name="Google Shape;656;p131"/>
          <p:cNvGrpSpPr/>
          <p:nvPr/>
        </p:nvGrpSpPr>
        <p:grpSpPr>
          <a:xfrm>
            <a:off x="2857350" y="4086149"/>
            <a:ext cx="758600" cy="762000"/>
            <a:chOff x="2323950" y="4147500"/>
            <a:chExt cx="758600" cy="762000"/>
          </a:xfrm>
        </p:grpSpPr>
        <p:sp>
          <p:nvSpPr>
            <p:cNvPr id="657" name="Google Shape;657;p131"/>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8" name="Google Shape;658;p131"/>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65.2%</a:t>
              </a:r>
              <a:endParaRPr sz="800">
                <a:latin typeface="Montserrat"/>
                <a:ea typeface="Montserrat"/>
                <a:cs typeface="Montserrat"/>
                <a:sym typeface="Montserrat"/>
              </a:endParaRPr>
            </a:p>
          </p:txBody>
        </p:sp>
      </p:grpSp>
      <p:sp>
        <p:nvSpPr>
          <p:cNvPr id="659" name="Google Shape;659;p131"/>
          <p:cNvSpPr/>
          <p:nvPr/>
        </p:nvSpPr>
        <p:spPr>
          <a:xfrm>
            <a:off x="8446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Naive Bayes</a:t>
            </a:r>
            <a:endParaRPr b="1" sz="1000">
              <a:latin typeface="Montserrat"/>
              <a:ea typeface="Montserrat"/>
              <a:cs typeface="Montserrat"/>
              <a:sym typeface="Montserrat"/>
            </a:endParaRPr>
          </a:p>
        </p:txBody>
      </p:sp>
      <p:sp>
        <p:nvSpPr>
          <p:cNvPr id="660" name="Google Shape;660;p131"/>
          <p:cNvSpPr/>
          <p:nvPr/>
        </p:nvSpPr>
        <p:spPr>
          <a:xfrm>
            <a:off x="49975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Support Vector Machine</a:t>
            </a:r>
            <a:endParaRPr b="1" sz="1000">
              <a:latin typeface="Montserrat"/>
              <a:ea typeface="Montserrat"/>
              <a:cs typeface="Montserrat"/>
              <a:sym typeface="Montserrat"/>
            </a:endParaRPr>
          </a:p>
        </p:txBody>
      </p:sp>
      <p:grpSp>
        <p:nvGrpSpPr>
          <p:cNvPr id="661" name="Google Shape;661;p131"/>
          <p:cNvGrpSpPr/>
          <p:nvPr/>
        </p:nvGrpSpPr>
        <p:grpSpPr>
          <a:xfrm>
            <a:off x="7970499" y="4086149"/>
            <a:ext cx="758600" cy="762000"/>
            <a:chOff x="5227299" y="4094547"/>
            <a:chExt cx="758600" cy="762000"/>
          </a:xfrm>
        </p:grpSpPr>
        <p:sp>
          <p:nvSpPr>
            <p:cNvPr id="662" name="Google Shape;662;p131"/>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3" name="Google Shape;663;p131"/>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88%</a:t>
              </a:r>
              <a:endParaRPr sz="800">
                <a:latin typeface="Montserrat"/>
                <a:ea typeface="Montserrat"/>
                <a:cs typeface="Montserrat"/>
                <a:sym typeface="Montserrat"/>
              </a:endParaRPr>
            </a:p>
          </p:txBody>
        </p:sp>
      </p:grpSp>
      <p:pic>
        <p:nvPicPr>
          <p:cNvPr id="664" name="Google Shape;664;p131"/>
          <p:cNvPicPr preferRelativeResize="0"/>
          <p:nvPr/>
        </p:nvPicPr>
        <p:blipFill>
          <a:blip r:embed="rId3">
            <a:alphaModFix/>
          </a:blip>
          <a:stretch>
            <a:fillRect/>
          </a:stretch>
        </p:blipFill>
        <p:spPr>
          <a:xfrm>
            <a:off x="207950" y="1512988"/>
            <a:ext cx="3902699" cy="2071500"/>
          </a:xfrm>
          <a:prstGeom prst="rect">
            <a:avLst/>
          </a:prstGeom>
          <a:noFill/>
          <a:ln>
            <a:noFill/>
          </a:ln>
        </p:spPr>
      </p:pic>
      <p:pic>
        <p:nvPicPr>
          <p:cNvPr id="665" name="Google Shape;665;p131"/>
          <p:cNvPicPr preferRelativeResize="0"/>
          <p:nvPr/>
        </p:nvPicPr>
        <p:blipFill>
          <a:blip r:embed="rId4">
            <a:alphaModFix/>
          </a:blip>
          <a:stretch>
            <a:fillRect/>
          </a:stretch>
        </p:blipFill>
        <p:spPr>
          <a:xfrm>
            <a:off x="4339249" y="1620925"/>
            <a:ext cx="4728550" cy="1810148"/>
          </a:xfrm>
          <a:prstGeom prst="rect">
            <a:avLst/>
          </a:prstGeom>
          <a:noFill/>
          <a:ln>
            <a:noFill/>
          </a:ln>
        </p:spPr>
      </p:pic>
      <p:sp>
        <p:nvSpPr>
          <p:cNvPr id="666" name="Google Shape;666;p131"/>
          <p:cNvSpPr txBox="1"/>
          <p:nvPr/>
        </p:nvSpPr>
        <p:spPr>
          <a:xfrm>
            <a:off x="378900" y="3635275"/>
            <a:ext cx="25923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r>
              <a:rPr lang="en" sz="1000">
                <a:latin typeface="Montserrat"/>
                <a:ea typeface="Montserrat"/>
                <a:cs typeface="Montserrat"/>
                <a:sym typeface="Montserrat"/>
              </a:rPr>
              <a:t>priors:  None 'var_smoothing': 1e-09</a:t>
            </a:r>
            <a:endParaRPr sz="1000">
              <a:latin typeface="Montserrat"/>
              <a:ea typeface="Montserrat"/>
              <a:cs typeface="Montserrat"/>
              <a:sym typeface="Montserrat"/>
            </a:endParaRPr>
          </a:p>
        </p:txBody>
      </p:sp>
      <p:sp>
        <p:nvSpPr>
          <p:cNvPr id="667" name="Google Shape;667;p131"/>
          <p:cNvSpPr txBox="1"/>
          <p:nvPr/>
        </p:nvSpPr>
        <p:spPr>
          <a:xfrm>
            <a:off x="4531800" y="3635275"/>
            <a:ext cx="28368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r>
              <a:rPr lang="en" sz="1000">
                <a:latin typeface="Montserrat"/>
                <a:ea typeface="Montserrat"/>
                <a:cs typeface="Montserrat"/>
                <a:sym typeface="Montserrat"/>
              </a:rPr>
              <a:t> C=0.1, gamma=0.01, kernel=rbf</a:t>
            </a:r>
            <a:endParaRPr sz="10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32"/>
          <p:cNvSpPr/>
          <p:nvPr/>
        </p:nvSpPr>
        <p:spPr>
          <a:xfrm>
            <a:off x="415874" y="213700"/>
            <a:ext cx="6053620"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1 ML Model Summary</a:t>
            </a:r>
          </a:p>
        </p:txBody>
      </p:sp>
      <p:sp>
        <p:nvSpPr>
          <p:cNvPr id="673" name="Google Shape;673;p132"/>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674" name="Google Shape;674;p132"/>
          <p:cNvCxnSpPr/>
          <p:nvPr/>
        </p:nvCxnSpPr>
        <p:spPr>
          <a:xfrm>
            <a:off x="4298868"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675" name="Google Shape;675;p132"/>
          <p:cNvGrpSpPr/>
          <p:nvPr/>
        </p:nvGrpSpPr>
        <p:grpSpPr>
          <a:xfrm>
            <a:off x="3238350" y="4086149"/>
            <a:ext cx="758600" cy="762000"/>
            <a:chOff x="2323950" y="4147500"/>
            <a:chExt cx="758600" cy="762000"/>
          </a:xfrm>
        </p:grpSpPr>
        <p:sp>
          <p:nvSpPr>
            <p:cNvPr id="676" name="Google Shape;676;p132"/>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77" name="Google Shape;677;p132"/>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91.56%</a:t>
              </a:r>
              <a:endParaRPr sz="800">
                <a:latin typeface="Montserrat"/>
                <a:ea typeface="Montserrat"/>
                <a:cs typeface="Montserrat"/>
                <a:sym typeface="Montserrat"/>
              </a:endParaRPr>
            </a:p>
          </p:txBody>
        </p:sp>
      </p:grpSp>
      <p:sp>
        <p:nvSpPr>
          <p:cNvPr id="678" name="Google Shape;678;p132"/>
          <p:cNvSpPr/>
          <p:nvPr/>
        </p:nvSpPr>
        <p:spPr>
          <a:xfrm>
            <a:off x="8446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Ensemble Learning: Random Forest</a:t>
            </a:r>
            <a:endParaRPr b="1" sz="1000">
              <a:latin typeface="Montserrat"/>
              <a:ea typeface="Montserrat"/>
              <a:cs typeface="Montserrat"/>
              <a:sym typeface="Montserrat"/>
            </a:endParaRPr>
          </a:p>
        </p:txBody>
      </p:sp>
      <p:sp>
        <p:nvSpPr>
          <p:cNvPr id="679" name="Google Shape;679;p132"/>
          <p:cNvSpPr/>
          <p:nvPr/>
        </p:nvSpPr>
        <p:spPr>
          <a:xfrm>
            <a:off x="49975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Ensemble Learning: Voting Classifier</a:t>
            </a:r>
            <a:endParaRPr b="1" sz="1000">
              <a:latin typeface="Montserrat"/>
              <a:ea typeface="Montserrat"/>
              <a:cs typeface="Montserrat"/>
              <a:sym typeface="Montserrat"/>
            </a:endParaRPr>
          </a:p>
        </p:txBody>
      </p:sp>
      <p:grpSp>
        <p:nvGrpSpPr>
          <p:cNvPr id="680" name="Google Shape;680;p132"/>
          <p:cNvGrpSpPr/>
          <p:nvPr/>
        </p:nvGrpSpPr>
        <p:grpSpPr>
          <a:xfrm>
            <a:off x="8199099" y="4086149"/>
            <a:ext cx="758600" cy="762000"/>
            <a:chOff x="5227299" y="4094547"/>
            <a:chExt cx="758600" cy="762000"/>
          </a:xfrm>
        </p:grpSpPr>
        <p:sp>
          <p:nvSpPr>
            <p:cNvPr id="681" name="Google Shape;681;p132"/>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2" name="Google Shape;682;p132"/>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93%</a:t>
              </a:r>
              <a:endParaRPr sz="800">
                <a:latin typeface="Montserrat"/>
                <a:ea typeface="Montserrat"/>
                <a:cs typeface="Montserrat"/>
                <a:sym typeface="Montserrat"/>
              </a:endParaRPr>
            </a:p>
          </p:txBody>
        </p:sp>
      </p:grpSp>
      <p:pic>
        <p:nvPicPr>
          <p:cNvPr id="683" name="Google Shape;683;p132"/>
          <p:cNvPicPr preferRelativeResize="0"/>
          <p:nvPr/>
        </p:nvPicPr>
        <p:blipFill>
          <a:blip r:embed="rId3">
            <a:alphaModFix/>
          </a:blip>
          <a:stretch>
            <a:fillRect/>
          </a:stretch>
        </p:blipFill>
        <p:spPr>
          <a:xfrm>
            <a:off x="4497327" y="1471850"/>
            <a:ext cx="4370574" cy="1889725"/>
          </a:xfrm>
          <a:prstGeom prst="rect">
            <a:avLst/>
          </a:prstGeom>
          <a:noFill/>
          <a:ln>
            <a:noFill/>
          </a:ln>
        </p:spPr>
      </p:pic>
      <p:pic>
        <p:nvPicPr>
          <p:cNvPr id="684" name="Google Shape;684;p132"/>
          <p:cNvPicPr preferRelativeResize="0"/>
          <p:nvPr/>
        </p:nvPicPr>
        <p:blipFill>
          <a:blip r:embed="rId4">
            <a:alphaModFix/>
          </a:blip>
          <a:stretch>
            <a:fillRect/>
          </a:stretch>
        </p:blipFill>
        <p:spPr>
          <a:xfrm>
            <a:off x="107225" y="1482325"/>
            <a:ext cx="3993205" cy="1889725"/>
          </a:xfrm>
          <a:prstGeom prst="rect">
            <a:avLst/>
          </a:prstGeom>
          <a:noFill/>
          <a:ln>
            <a:noFill/>
          </a:ln>
        </p:spPr>
      </p:pic>
      <p:sp>
        <p:nvSpPr>
          <p:cNvPr id="685" name="Google Shape;685;p132"/>
          <p:cNvSpPr txBox="1"/>
          <p:nvPr/>
        </p:nvSpPr>
        <p:spPr>
          <a:xfrm>
            <a:off x="312300" y="3372050"/>
            <a:ext cx="2592300" cy="10005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r>
              <a:rPr lang="en" sz="1000">
                <a:latin typeface="Montserrat"/>
                <a:ea typeface="Montserrat"/>
                <a:cs typeface="Montserrat"/>
                <a:sym typeface="Montserrat"/>
              </a:rPr>
              <a:t>{'criterion': 'entropy',</a:t>
            </a:r>
            <a:endParaRPr sz="10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000">
                <a:latin typeface="Montserrat"/>
                <a:ea typeface="Montserrat"/>
                <a:cs typeface="Montserrat"/>
                <a:sym typeface="Montserrat"/>
              </a:rPr>
              <a:t> 'max_depth': 8,</a:t>
            </a:r>
            <a:endParaRPr sz="10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000">
                <a:latin typeface="Montserrat"/>
                <a:ea typeface="Montserrat"/>
                <a:cs typeface="Montserrat"/>
                <a:sym typeface="Montserrat"/>
              </a:rPr>
              <a:t> 'max_features': 'auto',</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 'n_estimators': 500}</a:t>
            </a:r>
            <a:endParaRPr sz="1000">
              <a:latin typeface="Montserrat"/>
              <a:ea typeface="Montserrat"/>
              <a:cs typeface="Montserrat"/>
              <a:sym typeface="Montserrat"/>
            </a:endParaRPr>
          </a:p>
        </p:txBody>
      </p:sp>
      <p:sp>
        <p:nvSpPr>
          <p:cNvPr id="686" name="Google Shape;686;p132"/>
          <p:cNvSpPr txBox="1"/>
          <p:nvPr/>
        </p:nvSpPr>
        <p:spPr>
          <a:xfrm>
            <a:off x="4503300" y="3626000"/>
            <a:ext cx="32397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r>
              <a:rPr lang="en" sz="1000">
                <a:latin typeface="Montserrat"/>
                <a:ea typeface="Montserrat"/>
                <a:cs typeface="Montserrat"/>
                <a:sym typeface="Montserrat"/>
              </a:rPr>
              <a:t>('lr1', regularized_lr), ('svc', rbf), ('knn', 3 )</a:t>
            </a:r>
            <a:endParaRPr sz="10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33"/>
          <p:cNvSpPr/>
          <p:nvPr/>
        </p:nvSpPr>
        <p:spPr>
          <a:xfrm>
            <a:off x="415874" y="213700"/>
            <a:ext cx="6132204"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2 ML Model Summary</a:t>
            </a:r>
          </a:p>
        </p:txBody>
      </p:sp>
      <p:sp>
        <p:nvSpPr>
          <p:cNvPr id="692" name="Google Shape;692;p133"/>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693" name="Google Shape;693;p133"/>
          <p:cNvCxnSpPr/>
          <p:nvPr/>
        </p:nvCxnSpPr>
        <p:spPr>
          <a:xfrm>
            <a:off x="3232068" y="739788"/>
            <a:ext cx="0" cy="4169700"/>
          </a:xfrm>
          <a:prstGeom prst="straightConnector1">
            <a:avLst/>
          </a:prstGeom>
          <a:noFill/>
          <a:ln cap="flat" cmpd="sng" w="9525">
            <a:solidFill>
              <a:schemeClr val="dk2"/>
            </a:solidFill>
            <a:prstDash val="dash"/>
            <a:round/>
            <a:headEnd len="med" w="med" type="none"/>
            <a:tailEnd len="med" w="med" type="none"/>
          </a:ln>
        </p:spPr>
      </p:cxnSp>
      <p:cxnSp>
        <p:nvCxnSpPr>
          <p:cNvPr id="694" name="Google Shape;694;p133"/>
          <p:cNvCxnSpPr/>
          <p:nvPr/>
        </p:nvCxnSpPr>
        <p:spPr>
          <a:xfrm>
            <a:off x="6094073"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695" name="Google Shape;695;p133"/>
          <p:cNvGrpSpPr/>
          <p:nvPr/>
        </p:nvGrpSpPr>
        <p:grpSpPr>
          <a:xfrm>
            <a:off x="2400150" y="4086149"/>
            <a:ext cx="758600" cy="762000"/>
            <a:chOff x="2323950" y="4147500"/>
            <a:chExt cx="758600" cy="762000"/>
          </a:xfrm>
        </p:grpSpPr>
        <p:sp>
          <p:nvSpPr>
            <p:cNvPr id="696" name="Google Shape;696;p133"/>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7" name="Google Shape;697;p133"/>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93.75%</a:t>
              </a:r>
              <a:endParaRPr sz="800">
                <a:latin typeface="Montserrat"/>
                <a:ea typeface="Montserrat"/>
                <a:cs typeface="Montserrat"/>
                <a:sym typeface="Montserrat"/>
              </a:endParaRPr>
            </a:p>
          </p:txBody>
        </p:sp>
      </p:grpSp>
      <p:sp>
        <p:nvSpPr>
          <p:cNvPr id="698" name="Google Shape;698;p133"/>
          <p:cNvSpPr/>
          <p:nvPr/>
        </p:nvSpPr>
        <p:spPr>
          <a:xfrm>
            <a:off x="3874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KNN</a:t>
            </a:r>
            <a:endParaRPr b="1" sz="1000">
              <a:latin typeface="Montserrat"/>
              <a:ea typeface="Montserrat"/>
              <a:cs typeface="Montserrat"/>
              <a:sym typeface="Montserrat"/>
            </a:endParaRPr>
          </a:p>
        </p:txBody>
      </p:sp>
      <p:sp>
        <p:nvSpPr>
          <p:cNvPr id="699" name="Google Shape;699;p133"/>
          <p:cNvSpPr/>
          <p:nvPr/>
        </p:nvSpPr>
        <p:spPr>
          <a:xfrm>
            <a:off x="32449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Decision Tree</a:t>
            </a:r>
            <a:endParaRPr b="1" sz="1000">
              <a:latin typeface="Montserrat"/>
              <a:ea typeface="Montserrat"/>
              <a:cs typeface="Montserrat"/>
              <a:sym typeface="Montserrat"/>
            </a:endParaRPr>
          </a:p>
        </p:txBody>
      </p:sp>
      <p:sp>
        <p:nvSpPr>
          <p:cNvPr id="700" name="Google Shape;700;p133"/>
          <p:cNvSpPr/>
          <p:nvPr/>
        </p:nvSpPr>
        <p:spPr>
          <a:xfrm>
            <a:off x="61024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Logistics Regression Multinomial Model</a:t>
            </a:r>
            <a:endParaRPr b="1" sz="1000">
              <a:latin typeface="Montserrat"/>
              <a:ea typeface="Montserrat"/>
              <a:cs typeface="Montserrat"/>
              <a:sym typeface="Montserrat"/>
            </a:endParaRPr>
          </a:p>
        </p:txBody>
      </p:sp>
      <p:grpSp>
        <p:nvGrpSpPr>
          <p:cNvPr id="701" name="Google Shape;701;p133"/>
          <p:cNvGrpSpPr/>
          <p:nvPr/>
        </p:nvGrpSpPr>
        <p:grpSpPr>
          <a:xfrm>
            <a:off x="5303499" y="4086149"/>
            <a:ext cx="758600" cy="762000"/>
            <a:chOff x="5227299" y="4094547"/>
            <a:chExt cx="758600" cy="762000"/>
          </a:xfrm>
        </p:grpSpPr>
        <p:sp>
          <p:nvSpPr>
            <p:cNvPr id="702" name="Google Shape;702;p133"/>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3" name="Google Shape;703;p133"/>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77%</a:t>
              </a:r>
              <a:endParaRPr sz="800">
                <a:latin typeface="Montserrat"/>
                <a:ea typeface="Montserrat"/>
                <a:cs typeface="Montserrat"/>
                <a:sym typeface="Montserrat"/>
              </a:endParaRPr>
            </a:p>
          </p:txBody>
        </p:sp>
      </p:grpSp>
      <p:grpSp>
        <p:nvGrpSpPr>
          <p:cNvPr id="704" name="Google Shape;704;p133"/>
          <p:cNvGrpSpPr/>
          <p:nvPr/>
        </p:nvGrpSpPr>
        <p:grpSpPr>
          <a:xfrm>
            <a:off x="8283049" y="4086149"/>
            <a:ext cx="758600" cy="762000"/>
            <a:chOff x="8130649" y="4094547"/>
            <a:chExt cx="758600" cy="762000"/>
          </a:xfrm>
        </p:grpSpPr>
        <p:sp>
          <p:nvSpPr>
            <p:cNvPr id="705" name="Google Shape;705;p133"/>
            <p:cNvSpPr/>
            <p:nvPr/>
          </p:nvSpPr>
          <p:spPr>
            <a:xfrm>
              <a:off x="813064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6" name="Google Shape;706;p133"/>
            <p:cNvSpPr txBox="1"/>
            <p:nvPr/>
          </p:nvSpPr>
          <p:spPr>
            <a:xfrm>
              <a:off x="813329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84%</a:t>
              </a:r>
              <a:endParaRPr sz="800">
                <a:latin typeface="Montserrat"/>
                <a:ea typeface="Montserrat"/>
                <a:cs typeface="Montserrat"/>
                <a:sym typeface="Montserrat"/>
              </a:endParaRPr>
            </a:p>
          </p:txBody>
        </p:sp>
      </p:grpSp>
      <p:pic>
        <p:nvPicPr>
          <p:cNvPr id="707" name="Google Shape;707;p133"/>
          <p:cNvPicPr preferRelativeResize="0"/>
          <p:nvPr/>
        </p:nvPicPr>
        <p:blipFill>
          <a:blip r:embed="rId3">
            <a:alphaModFix/>
          </a:blip>
          <a:stretch>
            <a:fillRect/>
          </a:stretch>
        </p:blipFill>
        <p:spPr>
          <a:xfrm>
            <a:off x="400075" y="1368124"/>
            <a:ext cx="2785749" cy="1488925"/>
          </a:xfrm>
          <a:prstGeom prst="rect">
            <a:avLst/>
          </a:prstGeom>
          <a:noFill/>
          <a:ln>
            <a:noFill/>
          </a:ln>
        </p:spPr>
      </p:pic>
      <p:pic>
        <p:nvPicPr>
          <p:cNvPr id="708" name="Google Shape;708;p133"/>
          <p:cNvPicPr preferRelativeResize="0"/>
          <p:nvPr/>
        </p:nvPicPr>
        <p:blipFill>
          <a:blip r:embed="rId4">
            <a:alphaModFix/>
          </a:blip>
          <a:stretch>
            <a:fillRect/>
          </a:stretch>
        </p:blipFill>
        <p:spPr>
          <a:xfrm>
            <a:off x="3318202" y="1458700"/>
            <a:ext cx="2703250" cy="1067775"/>
          </a:xfrm>
          <a:prstGeom prst="rect">
            <a:avLst/>
          </a:prstGeom>
          <a:noFill/>
          <a:ln>
            <a:noFill/>
          </a:ln>
        </p:spPr>
      </p:pic>
      <p:pic>
        <p:nvPicPr>
          <p:cNvPr id="709" name="Google Shape;709;p133"/>
          <p:cNvPicPr preferRelativeResize="0"/>
          <p:nvPr/>
        </p:nvPicPr>
        <p:blipFill>
          <a:blip r:embed="rId5">
            <a:alphaModFix/>
          </a:blip>
          <a:stretch>
            <a:fillRect/>
          </a:stretch>
        </p:blipFill>
        <p:spPr>
          <a:xfrm>
            <a:off x="6154800" y="1483200"/>
            <a:ext cx="2836800" cy="1157985"/>
          </a:xfrm>
          <a:prstGeom prst="rect">
            <a:avLst/>
          </a:prstGeom>
          <a:noFill/>
          <a:ln>
            <a:noFill/>
          </a:ln>
        </p:spPr>
      </p:pic>
      <p:sp>
        <p:nvSpPr>
          <p:cNvPr id="710" name="Google Shape;710;p133"/>
          <p:cNvSpPr txBox="1"/>
          <p:nvPr/>
        </p:nvSpPr>
        <p:spPr>
          <a:xfrm>
            <a:off x="378900" y="3216925"/>
            <a:ext cx="2592300" cy="3387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K = 3</a:t>
            </a:r>
            <a:endParaRPr sz="1000">
              <a:latin typeface="Montserrat"/>
              <a:ea typeface="Montserrat"/>
              <a:cs typeface="Montserrat"/>
              <a:sym typeface="Montserrat"/>
            </a:endParaRPr>
          </a:p>
        </p:txBody>
      </p:sp>
      <p:sp>
        <p:nvSpPr>
          <p:cNvPr id="711" name="Google Shape;711;p133"/>
          <p:cNvSpPr txBox="1"/>
          <p:nvPr/>
        </p:nvSpPr>
        <p:spPr>
          <a:xfrm>
            <a:off x="3388800" y="3063025"/>
            <a:ext cx="2592300" cy="6465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max_depth': 5, 'max_leaf_nodes': 10, 'min_samples_split': 2</a:t>
            </a:r>
            <a:endParaRPr sz="1000">
              <a:latin typeface="Montserrat"/>
              <a:ea typeface="Montserrat"/>
              <a:cs typeface="Montserrat"/>
              <a:sym typeface="Montserrat"/>
            </a:endParaRPr>
          </a:p>
        </p:txBody>
      </p:sp>
      <p:sp>
        <p:nvSpPr>
          <p:cNvPr id="712" name="Google Shape;712;p133"/>
          <p:cNvSpPr txBox="1"/>
          <p:nvPr/>
        </p:nvSpPr>
        <p:spPr>
          <a:xfrm>
            <a:off x="6398700" y="3216925"/>
            <a:ext cx="2592300" cy="3387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C: 0.1, Penalty: L2</a:t>
            </a:r>
            <a:endParaRPr sz="1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34"/>
          <p:cNvSpPr/>
          <p:nvPr/>
        </p:nvSpPr>
        <p:spPr>
          <a:xfrm>
            <a:off x="415874" y="213700"/>
            <a:ext cx="6132204"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2 ML Model Summary</a:t>
            </a:r>
          </a:p>
        </p:txBody>
      </p:sp>
      <p:sp>
        <p:nvSpPr>
          <p:cNvPr id="718" name="Google Shape;718;p134"/>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719" name="Google Shape;719;p134"/>
          <p:cNvCxnSpPr/>
          <p:nvPr/>
        </p:nvCxnSpPr>
        <p:spPr>
          <a:xfrm>
            <a:off x="4298868"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720" name="Google Shape;720;p134"/>
          <p:cNvGrpSpPr/>
          <p:nvPr/>
        </p:nvGrpSpPr>
        <p:grpSpPr>
          <a:xfrm>
            <a:off x="2933550" y="4086149"/>
            <a:ext cx="758600" cy="762000"/>
            <a:chOff x="2323950" y="4147500"/>
            <a:chExt cx="758600" cy="762000"/>
          </a:xfrm>
        </p:grpSpPr>
        <p:sp>
          <p:nvSpPr>
            <p:cNvPr id="721" name="Google Shape;721;p134"/>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22" name="Google Shape;722;p134"/>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69%</a:t>
              </a:r>
              <a:endParaRPr sz="800">
                <a:latin typeface="Montserrat"/>
                <a:ea typeface="Montserrat"/>
                <a:cs typeface="Montserrat"/>
                <a:sym typeface="Montserrat"/>
              </a:endParaRPr>
            </a:p>
          </p:txBody>
        </p:sp>
      </p:grpSp>
      <p:sp>
        <p:nvSpPr>
          <p:cNvPr id="723" name="Google Shape;723;p134"/>
          <p:cNvSpPr/>
          <p:nvPr/>
        </p:nvSpPr>
        <p:spPr>
          <a:xfrm>
            <a:off x="8446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Naive Bayes</a:t>
            </a:r>
            <a:endParaRPr b="1" sz="1000">
              <a:latin typeface="Montserrat"/>
              <a:ea typeface="Montserrat"/>
              <a:cs typeface="Montserrat"/>
              <a:sym typeface="Montserrat"/>
            </a:endParaRPr>
          </a:p>
        </p:txBody>
      </p:sp>
      <p:sp>
        <p:nvSpPr>
          <p:cNvPr id="724" name="Google Shape;724;p134"/>
          <p:cNvSpPr/>
          <p:nvPr/>
        </p:nvSpPr>
        <p:spPr>
          <a:xfrm>
            <a:off x="49975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Support Vector Machine</a:t>
            </a:r>
            <a:endParaRPr b="1" sz="1000">
              <a:latin typeface="Montserrat"/>
              <a:ea typeface="Montserrat"/>
              <a:cs typeface="Montserrat"/>
              <a:sym typeface="Montserrat"/>
            </a:endParaRPr>
          </a:p>
        </p:txBody>
      </p:sp>
      <p:grpSp>
        <p:nvGrpSpPr>
          <p:cNvPr id="725" name="Google Shape;725;p134"/>
          <p:cNvGrpSpPr/>
          <p:nvPr/>
        </p:nvGrpSpPr>
        <p:grpSpPr>
          <a:xfrm>
            <a:off x="8046699" y="4086149"/>
            <a:ext cx="758600" cy="762000"/>
            <a:chOff x="5227299" y="4094547"/>
            <a:chExt cx="758600" cy="762000"/>
          </a:xfrm>
        </p:grpSpPr>
        <p:sp>
          <p:nvSpPr>
            <p:cNvPr id="726" name="Google Shape;726;p134"/>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27" name="Google Shape;727;p134"/>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84%</a:t>
              </a:r>
              <a:endParaRPr sz="800">
                <a:latin typeface="Montserrat"/>
                <a:ea typeface="Montserrat"/>
                <a:cs typeface="Montserrat"/>
                <a:sym typeface="Montserrat"/>
              </a:endParaRPr>
            </a:p>
          </p:txBody>
        </p:sp>
      </p:grpSp>
      <p:pic>
        <p:nvPicPr>
          <p:cNvPr id="728" name="Google Shape;728;p134"/>
          <p:cNvPicPr preferRelativeResize="0"/>
          <p:nvPr/>
        </p:nvPicPr>
        <p:blipFill>
          <a:blip r:embed="rId3">
            <a:alphaModFix/>
          </a:blip>
          <a:stretch>
            <a:fillRect/>
          </a:stretch>
        </p:blipFill>
        <p:spPr>
          <a:xfrm>
            <a:off x="254275" y="1422325"/>
            <a:ext cx="3867449" cy="1700475"/>
          </a:xfrm>
          <a:prstGeom prst="rect">
            <a:avLst/>
          </a:prstGeom>
          <a:noFill/>
          <a:ln>
            <a:noFill/>
          </a:ln>
        </p:spPr>
      </p:pic>
      <p:pic>
        <p:nvPicPr>
          <p:cNvPr id="729" name="Google Shape;729;p134"/>
          <p:cNvPicPr preferRelativeResize="0"/>
          <p:nvPr/>
        </p:nvPicPr>
        <p:blipFill>
          <a:blip r:embed="rId4">
            <a:alphaModFix/>
          </a:blip>
          <a:stretch>
            <a:fillRect/>
          </a:stretch>
        </p:blipFill>
        <p:spPr>
          <a:xfrm>
            <a:off x="4572000" y="1392325"/>
            <a:ext cx="4419599" cy="1813409"/>
          </a:xfrm>
          <a:prstGeom prst="rect">
            <a:avLst/>
          </a:prstGeom>
          <a:noFill/>
          <a:ln>
            <a:noFill/>
          </a:ln>
        </p:spPr>
      </p:pic>
      <p:sp>
        <p:nvSpPr>
          <p:cNvPr id="730" name="Google Shape;730;p134"/>
          <p:cNvSpPr txBox="1"/>
          <p:nvPr/>
        </p:nvSpPr>
        <p:spPr>
          <a:xfrm>
            <a:off x="378900" y="3635275"/>
            <a:ext cx="25923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priors:  None 'var_smoothing': 1e-09</a:t>
            </a:r>
            <a:endParaRPr sz="1000">
              <a:latin typeface="Montserrat"/>
              <a:ea typeface="Montserrat"/>
              <a:cs typeface="Montserrat"/>
              <a:sym typeface="Montserrat"/>
            </a:endParaRPr>
          </a:p>
        </p:txBody>
      </p:sp>
      <p:sp>
        <p:nvSpPr>
          <p:cNvPr id="731" name="Google Shape;731;p134"/>
          <p:cNvSpPr txBox="1"/>
          <p:nvPr/>
        </p:nvSpPr>
        <p:spPr>
          <a:xfrm>
            <a:off x="4531800" y="3635275"/>
            <a:ext cx="28368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C=0.1, gamma=0.01, kernel=rbf</a:t>
            </a:r>
            <a:endParaRPr sz="1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35"/>
          <p:cNvSpPr/>
          <p:nvPr/>
        </p:nvSpPr>
        <p:spPr>
          <a:xfrm>
            <a:off x="415874" y="213700"/>
            <a:ext cx="6132204"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Approach 2 ML Model Summary</a:t>
            </a:r>
          </a:p>
        </p:txBody>
      </p:sp>
      <p:sp>
        <p:nvSpPr>
          <p:cNvPr id="737" name="Google Shape;737;p135"/>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Comparing all the model performance</a:t>
            </a:r>
            <a:endParaRPr b="0" i="1" sz="1000" u="none" cap="none" strike="noStrike">
              <a:solidFill>
                <a:srgbClr val="223D7E"/>
              </a:solidFill>
              <a:latin typeface="Montserrat"/>
              <a:ea typeface="Montserrat"/>
              <a:cs typeface="Montserrat"/>
              <a:sym typeface="Montserrat"/>
            </a:endParaRPr>
          </a:p>
        </p:txBody>
      </p:sp>
      <p:cxnSp>
        <p:nvCxnSpPr>
          <p:cNvPr id="738" name="Google Shape;738;p135"/>
          <p:cNvCxnSpPr/>
          <p:nvPr/>
        </p:nvCxnSpPr>
        <p:spPr>
          <a:xfrm>
            <a:off x="4298868" y="739788"/>
            <a:ext cx="0" cy="4169700"/>
          </a:xfrm>
          <a:prstGeom prst="straightConnector1">
            <a:avLst/>
          </a:prstGeom>
          <a:noFill/>
          <a:ln cap="flat" cmpd="sng" w="9525">
            <a:solidFill>
              <a:schemeClr val="dk2"/>
            </a:solidFill>
            <a:prstDash val="dash"/>
            <a:round/>
            <a:headEnd len="med" w="med" type="none"/>
            <a:tailEnd len="med" w="med" type="none"/>
          </a:ln>
        </p:spPr>
      </p:cxnSp>
      <p:grpSp>
        <p:nvGrpSpPr>
          <p:cNvPr id="739" name="Google Shape;739;p135"/>
          <p:cNvGrpSpPr/>
          <p:nvPr/>
        </p:nvGrpSpPr>
        <p:grpSpPr>
          <a:xfrm>
            <a:off x="3314550" y="4086149"/>
            <a:ext cx="758600" cy="762000"/>
            <a:chOff x="2323950" y="4147500"/>
            <a:chExt cx="758600" cy="762000"/>
          </a:xfrm>
        </p:grpSpPr>
        <p:sp>
          <p:nvSpPr>
            <p:cNvPr id="740" name="Google Shape;740;p135"/>
            <p:cNvSpPr/>
            <p:nvPr/>
          </p:nvSpPr>
          <p:spPr>
            <a:xfrm>
              <a:off x="2323950" y="4147500"/>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1" name="Google Shape;741;p135"/>
            <p:cNvSpPr txBox="1"/>
            <p:nvPr/>
          </p:nvSpPr>
          <p:spPr>
            <a:xfrm>
              <a:off x="2326593" y="4433758"/>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92%</a:t>
              </a:r>
              <a:endParaRPr sz="800">
                <a:latin typeface="Montserrat"/>
                <a:ea typeface="Montserrat"/>
                <a:cs typeface="Montserrat"/>
                <a:sym typeface="Montserrat"/>
              </a:endParaRPr>
            </a:p>
          </p:txBody>
        </p:sp>
      </p:grpSp>
      <p:sp>
        <p:nvSpPr>
          <p:cNvPr id="742" name="Google Shape;742;p135"/>
          <p:cNvSpPr/>
          <p:nvPr/>
        </p:nvSpPr>
        <p:spPr>
          <a:xfrm>
            <a:off x="8446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Ensemble Learning: Random Forest</a:t>
            </a:r>
            <a:endParaRPr b="1" sz="1000">
              <a:latin typeface="Montserrat"/>
              <a:ea typeface="Montserrat"/>
              <a:cs typeface="Montserrat"/>
              <a:sym typeface="Montserrat"/>
            </a:endParaRPr>
          </a:p>
        </p:txBody>
      </p:sp>
      <p:sp>
        <p:nvSpPr>
          <p:cNvPr id="743" name="Google Shape;743;p135"/>
          <p:cNvSpPr/>
          <p:nvPr/>
        </p:nvSpPr>
        <p:spPr>
          <a:xfrm>
            <a:off x="4997550" y="817525"/>
            <a:ext cx="2836800" cy="193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Montserrat"/>
                <a:ea typeface="Montserrat"/>
                <a:cs typeface="Montserrat"/>
                <a:sym typeface="Montserrat"/>
              </a:rPr>
              <a:t>Ensemble Learning: Voting Classifier</a:t>
            </a:r>
            <a:endParaRPr b="1" sz="1000">
              <a:latin typeface="Montserrat"/>
              <a:ea typeface="Montserrat"/>
              <a:cs typeface="Montserrat"/>
              <a:sym typeface="Montserrat"/>
            </a:endParaRPr>
          </a:p>
        </p:txBody>
      </p:sp>
      <p:grpSp>
        <p:nvGrpSpPr>
          <p:cNvPr id="744" name="Google Shape;744;p135"/>
          <p:cNvGrpSpPr/>
          <p:nvPr/>
        </p:nvGrpSpPr>
        <p:grpSpPr>
          <a:xfrm>
            <a:off x="8199099" y="4086149"/>
            <a:ext cx="758600" cy="762000"/>
            <a:chOff x="5227299" y="4094547"/>
            <a:chExt cx="758600" cy="762000"/>
          </a:xfrm>
        </p:grpSpPr>
        <p:sp>
          <p:nvSpPr>
            <p:cNvPr id="745" name="Google Shape;745;p135"/>
            <p:cNvSpPr/>
            <p:nvPr/>
          </p:nvSpPr>
          <p:spPr>
            <a:xfrm>
              <a:off x="5227299" y="4094547"/>
              <a:ext cx="758600" cy="762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23D7E">
                <a:alpha val="12549"/>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6" name="Google Shape;746;p135"/>
            <p:cNvSpPr txBox="1"/>
            <p:nvPr/>
          </p:nvSpPr>
          <p:spPr>
            <a:xfrm>
              <a:off x="5229942" y="4380805"/>
              <a:ext cx="747300" cy="2925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b="1" lang="en" sz="800">
                  <a:solidFill>
                    <a:schemeClr val="dk1"/>
                  </a:solidFill>
                  <a:latin typeface="Montserrat"/>
                  <a:ea typeface="Montserrat"/>
                  <a:cs typeface="Montserrat"/>
                  <a:sym typeface="Montserrat"/>
                </a:rPr>
                <a:t>Accuracy</a:t>
              </a:r>
              <a:r>
                <a:rPr lang="en" sz="800">
                  <a:solidFill>
                    <a:schemeClr val="dk1"/>
                  </a:solidFill>
                  <a:latin typeface="Montserrat"/>
                  <a:ea typeface="Montserrat"/>
                  <a:cs typeface="Montserrat"/>
                  <a:sym typeface="Montserrat"/>
                </a:rPr>
                <a:t>: 92%</a:t>
              </a:r>
              <a:endParaRPr sz="800">
                <a:latin typeface="Montserrat"/>
                <a:ea typeface="Montserrat"/>
                <a:cs typeface="Montserrat"/>
                <a:sym typeface="Montserrat"/>
              </a:endParaRPr>
            </a:p>
          </p:txBody>
        </p:sp>
      </p:grpSp>
      <p:pic>
        <p:nvPicPr>
          <p:cNvPr id="747" name="Google Shape;747;p135"/>
          <p:cNvPicPr preferRelativeResize="0"/>
          <p:nvPr/>
        </p:nvPicPr>
        <p:blipFill>
          <a:blip r:embed="rId3">
            <a:alphaModFix/>
          </a:blip>
          <a:stretch>
            <a:fillRect/>
          </a:stretch>
        </p:blipFill>
        <p:spPr>
          <a:xfrm>
            <a:off x="-2" y="1441649"/>
            <a:ext cx="4225274" cy="1799650"/>
          </a:xfrm>
          <a:prstGeom prst="rect">
            <a:avLst/>
          </a:prstGeom>
          <a:noFill/>
          <a:ln>
            <a:noFill/>
          </a:ln>
        </p:spPr>
      </p:pic>
      <p:pic>
        <p:nvPicPr>
          <p:cNvPr id="748" name="Google Shape;748;p135"/>
          <p:cNvPicPr preferRelativeResize="0"/>
          <p:nvPr/>
        </p:nvPicPr>
        <p:blipFill>
          <a:blip r:embed="rId4">
            <a:alphaModFix/>
          </a:blip>
          <a:stretch>
            <a:fillRect/>
          </a:stretch>
        </p:blipFill>
        <p:spPr>
          <a:xfrm>
            <a:off x="4377672" y="1239925"/>
            <a:ext cx="4613928" cy="2054943"/>
          </a:xfrm>
          <a:prstGeom prst="rect">
            <a:avLst/>
          </a:prstGeom>
          <a:noFill/>
          <a:ln>
            <a:noFill/>
          </a:ln>
        </p:spPr>
      </p:pic>
      <p:sp>
        <p:nvSpPr>
          <p:cNvPr id="749" name="Google Shape;749;p135"/>
          <p:cNvSpPr txBox="1"/>
          <p:nvPr/>
        </p:nvSpPr>
        <p:spPr>
          <a:xfrm>
            <a:off x="312300" y="3372050"/>
            <a:ext cx="2592300" cy="10005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{'criterion': 'entropy',</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 'max_depth': 8,</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 'max_features': 'auto',</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 'n_estimators': 500}</a:t>
            </a:r>
            <a:endParaRPr sz="1000">
              <a:latin typeface="Montserrat"/>
              <a:ea typeface="Montserrat"/>
              <a:cs typeface="Montserrat"/>
              <a:sym typeface="Montserrat"/>
            </a:endParaRPr>
          </a:p>
        </p:txBody>
      </p:sp>
      <p:sp>
        <p:nvSpPr>
          <p:cNvPr id="750" name="Google Shape;750;p135"/>
          <p:cNvSpPr txBox="1"/>
          <p:nvPr/>
        </p:nvSpPr>
        <p:spPr>
          <a:xfrm>
            <a:off x="4503300" y="3626000"/>
            <a:ext cx="3239700" cy="492600"/>
          </a:xfrm>
          <a:prstGeom prst="rect">
            <a:avLst/>
          </a:prstGeom>
          <a:solidFill>
            <a:srgbClr val="24B484">
              <a:alpha val="133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Hyperparameters</a:t>
            </a:r>
            <a:r>
              <a:rPr lang="en" sz="1000">
                <a:latin typeface="Montserrat"/>
                <a:ea typeface="Montserrat"/>
                <a:cs typeface="Montserrat"/>
                <a:sym typeface="Montserrat"/>
              </a:rPr>
              <a:t>: ('lr1', regularized_lr), ('svc', rbf), ('knn', knn )</a:t>
            </a:r>
            <a:endParaRPr sz="1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36"/>
          <p:cNvSpPr/>
          <p:nvPr/>
        </p:nvSpPr>
        <p:spPr>
          <a:xfrm>
            <a:off x="415874" y="213700"/>
            <a:ext cx="4688082" cy="22571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Model Recommendation</a:t>
            </a:r>
          </a:p>
        </p:txBody>
      </p:sp>
      <p:sp>
        <p:nvSpPr>
          <p:cNvPr id="756" name="Google Shape;756;p136"/>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Predicting malignant and benign</a:t>
            </a:r>
            <a:endParaRPr b="0" i="1" sz="1000" u="none" cap="none" strike="noStrike">
              <a:solidFill>
                <a:srgbClr val="223D7E"/>
              </a:solidFill>
              <a:latin typeface="Montserrat"/>
              <a:ea typeface="Montserrat"/>
              <a:cs typeface="Montserrat"/>
              <a:sym typeface="Montserrat"/>
            </a:endParaRPr>
          </a:p>
        </p:txBody>
      </p:sp>
      <p:sp>
        <p:nvSpPr>
          <p:cNvPr id="757" name="Google Shape;757;p136"/>
          <p:cNvSpPr/>
          <p:nvPr/>
        </p:nvSpPr>
        <p:spPr>
          <a:xfrm>
            <a:off x="4852524" y="1313799"/>
            <a:ext cx="2740200" cy="2976000"/>
          </a:xfrm>
          <a:prstGeom prst="foldedCorner">
            <a:avLst>
              <a:gd fmla="val 16667" name="adj"/>
            </a:avLst>
          </a:prstGeom>
          <a:solidFill>
            <a:srgbClr val="CEE8EB">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6"/>
          <p:cNvSpPr txBox="1"/>
          <p:nvPr/>
        </p:nvSpPr>
        <p:spPr>
          <a:xfrm>
            <a:off x="5044918" y="1606160"/>
            <a:ext cx="27402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i="1" lang="en" sz="1300">
                <a:solidFill>
                  <a:srgbClr val="223D7E"/>
                </a:solidFill>
                <a:latin typeface="Montserrat"/>
                <a:ea typeface="Montserrat"/>
                <a:cs typeface="Montserrat"/>
                <a:sym typeface="Montserrat"/>
              </a:rPr>
              <a:t>KNN or Voting Classifier</a:t>
            </a:r>
            <a:endParaRPr b="0" i="1" sz="1300" u="none" cap="none" strike="noStrike">
              <a:solidFill>
                <a:srgbClr val="223D7E"/>
              </a:solidFill>
              <a:latin typeface="Montserrat"/>
              <a:ea typeface="Montserrat"/>
              <a:cs typeface="Montserrat"/>
              <a:sym typeface="Montserrat"/>
            </a:endParaRPr>
          </a:p>
        </p:txBody>
      </p:sp>
      <p:sp>
        <p:nvSpPr>
          <p:cNvPr id="759" name="Google Shape;759;p136"/>
          <p:cNvSpPr txBox="1"/>
          <p:nvPr/>
        </p:nvSpPr>
        <p:spPr>
          <a:xfrm>
            <a:off x="5044925" y="2019275"/>
            <a:ext cx="2405700" cy="1083600"/>
          </a:xfrm>
          <a:prstGeom prst="rect">
            <a:avLst/>
          </a:prstGeom>
          <a:noFill/>
          <a:ln>
            <a:noFill/>
          </a:ln>
        </p:spPr>
        <p:txBody>
          <a:bodyPr anchorCtr="0" anchor="t" bIns="91425" lIns="91425" spcFirstLastPara="1" rIns="91425" wrap="square" tIns="91425">
            <a:noAutofit/>
          </a:bodyPr>
          <a:lstStyle/>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The overall accuracy between  93% to 95%</a:t>
            </a:r>
            <a:endParaRPr sz="800">
              <a:solidFill>
                <a:srgbClr val="243D7F"/>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The number of </a:t>
            </a:r>
            <a:r>
              <a:rPr lang="en" sz="800">
                <a:solidFill>
                  <a:srgbClr val="243D7F"/>
                </a:solidFill>
                <a:latin typeface="Montserrat"/>
                <a:ea typeface="Montserrat"/>
                <a:cs typeface="Montserrat"/>
                <a:sym typeface="Montserrat"/>
              </a:rPr>
              <a:t>independent</a:t>
            </a:r>
            <a:r>
              <a:rPr lang="en" sz="800">
                <a:solidFill>
                  <a:srgbClr val="243D7F"/>
                </a:solidFill>
                <a:latin typeface="Montserrat"/>
                <a:ea typeface="Montserrat"/>
                <a:cs typeface="Montserrat"/>
                <a:sym typeface="Montserrat"/>
              </a:rPr>
              <a:t> </a:t>
            </a:r>
            <a:r>
              <a:rPr lang="en" sz="800">
                <a:solidFill>
                  <a:srgbClr val="243D7F"/>
                </a:solidFill>
                <a:latin typeface="Montserrat"/>
                <a:ea typeface="Montserrat"/>
                <a:cs typeface="Montserrat"/>
                <a:sym typeface="Montserrat"/>
              </a:rPr>
              <a:t>variables</a:t>
            </a:r>
            <a:r>
              <a:rPr lang="en" sz="800">
                <a:solidFill>
                  <a:srgbClr val="243D7F"/>
                </a:solidFill>
                <a:latin typeface="Montserrat"/>
                <a:ea typeface="Montserrat"/>
                <a:cs typeface="Montserrat"/>
                <a:sym typeface="Montserrat"/>
              </a:rPr>
              <a:t> required for predicting accurately is less, just 27 out of 78 variables</a:t>
            </a:r>
            <a:endParaRPr sz="800">
              <a:solidFill>
                <a:srgbClr val="243D7F"/>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Voting Classifier  gives a boost to weak models and give combined results with better accuracy</a:t>
            </a:r>
            <a:endParaRPr sz="800">
              <a:solidFill>
                <a:srgbClr val="243D7F"/>
              </a:solidFill>
              <a:latin typeface="Montserrat"/>
              <a:ea typeface="Montserrat"/>
              <a:cs typeface="Montserrat"/>
              <a:sym typeface="Montserrat"/>
            </a:endParaRPr>
          </a:p>
        </p:txBody>
      </p:sp>
      <p:cxnSp>
        <p:nvCxnSpPr>
          <p:cNvPr id="760" name="Google Shape;760;p136"/>
          <p:cNvCxnSpPr/>
          <p:nvPr/>
        </p:nvCxnSpPr>
        <p:spPr>
          <a:xfrm flipH="1">
            <a:off x="4202925" y="1312425"/>
            <a:ext cx="5700" cy="3017400"/>
          </a:xfrm>
          <a:prstGeom prst="straightConnector1">
            <a:avLst/>
          </a:prstGeom>
          <a:noFill/>
          <a:ln cap="flat" cmpd="sng" w="9525">
            <a:solidFill>
              <a:schemeClr val="dk2"/>
            </a:solidFill>
            <a:prstDash val="solid"/>
            <a:round/>
            <a:headEnd len="sm" w="sm" type="none"/>
            <a:tailEnd len="sm" w="sm" type="none"/>
          </a:ln>
        </p:spPr>
      </p:cxnSp>
      <p:pic>
        <p:nvPicPr>
          <p:cNvPr id="761" name="Google Shape;761;p136"/>
          <p:cNvPicPr preferRelativeResize="0"/>
          <p:nvPr/>
        </p:nvPicPr>
        <p:blipFill>
          <a:blip r:embed="rId3">
            <a:alphaModFix/>
          </a:blip>
          <a:stretch>
            <a:fillRect/>
          </a:stretch>
        </p:blipFill>
        <p:spPr>
          <a:xfrm>
            <a:off x="1906300" y="1759900"/>
            <a:ext cx="2060400" cy="204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7"/>
          <p:cNvSpPr/>
          <p:nvPr/>
        </p:nvSpPr>
        <p:spPr>
          <a:xfrm>
            <a:off x="2874598" y="1989125"/>
            <a:ext cx="3394804" cy="47688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120"/>
          <p:cNvGrpSpPr/>
          <p:nvPr/>
        </p:nvGrpSpPr>
        <p:grpSpPr>
          <a:xfrm>
            <a:off x="5629063" y="1405450"/>
            <a:ext cx="1672800" cy="1494400"/>
            <a:chOff x="6132826" y="1044499"/>
            <a:chExt cx="1672800" cy="1494400"/>
          </a:xfrm>
        </p:grpSpPr>
        <p:sp>
          <p:nvSpPr>
            <p:cNvPr id="479" name="Google Shape;479;p120"/>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0"/>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Analysis </a:t>
              </a:r>
              <a:r>
                <a:rPr b="1" lang="en" sz="1200">
                  <a:solidFill>
                    <a:srgbClr val="434343"/>
                  </a:solidFill>
                  <a:latin typeface="Montserrat"/>
                  <a:ea typeface="Montserrat"/>
                  <a:cs typeface="Montserrat"/>
                  <a:sym typeface="Montserrat"/>
                </a:rPr>
                <a:t>Approach</a:t>
              </a:r>
              <a:endParaRPr b="1" i="0" sz="1200" u="none" cap="none" strike="noStrike">
                <a:solidFill>
                  <a:srgbClr val="434343"/>
                </a:solidFill>
                <a:latin typeface="Montserrat"/>
                <a:ea typeface="Montserrat"/>
                <a:cs typeface="Montserrat"/>
                <a:sym typeface="Montserrat"/>
              </a:endParaRPr>
            </a:p>
          </p:txBody>
        </p:sp>
        <p:pic>
          <p:nvPicPr>
            <p:cNvPr id="481" name="Google Shape;481;p120"/>
            <p:cNvPicPr preferRelativeResize="0"/>
            <p:nvPr/>
          </p:nvPicPr>
          <p:blipFill rotWithShape="1">
            <a:blip r:embed="rId3">
              <a:alphaModFix/>
            </a:blip>
            <a:srcRect b="0" l="0" r="0" t="0"/>
            <a:stretch/>
          </p:blipFill>
          <p:spPr>
            <a:xfrm>
              <a:off x="6613265" y="1141399"/>
              <a:ext cx="739200" cy="739200"/>
            </a:xfrm>
            <a:prstGeom prst="rect">
              <a:avLst/>
            </a:prstGeom>
            <a:noFill/>
            <a:ln>
              <a:noFill/>
            </a:ln>
          </p:spPr>
        </p:pic>
      </p:grpSp>
      <p:grpSp>
        <p:nvGrpSpPr>
          <p:cNvPr id="482" name="Google Shape;482;p120"/>
          <p:cNvGrpSpPr/>
          <p:nvPr/>
        </p:nvGrpSpPr>
        <p:grpSpPr>
          <a:xfrm>
            <a:off x="1602000" y="1405450"/>
            <a:ext cx="1494900" cy="1493336"/>
            <a:chOff x="3640000" y="1044499"/>
            <a:chExt cx="1494900" cy="1493336"/>
          </a:xfrm>
        </p:grpSpPr>
        <p:sp>
          <p:nvSpPr>
            <p:cNvPr id="483" name="Google Shape;483;p120"/>
            <p:cNvSpPr/>
            <p:nvPr/>
          </p:nvSpPr>
          <p:spPr>
            <a:xfrm>
              <a:off x="389282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0"/>
            <p:cNvSpPr txBox="1"/>
            <p:nvPr/>
          </p:nvSpPr>
          <p:spPr>
            <a:xfrm>
              <a:off x="3640000" y="2062035"/>
              <a:ext cx="14949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Suspicious URLs  Case-Study</a:t>
              </a:r>
              <a:endParaRPr b="1" i="0" sz="1200" u="none" cap="none" strike="noStrike">
                <a:solidFill>
                  <a:srgbClr val="434343"/>
                </a:solidFill>
                <a:latin typeface="Montserrat"/>
                <a:ea typeface="Montserrat"/>
                <a:cs typeface="Montserrat"/>
                <a:sym typeface="Montserrat"/>
              </a:endParaRPr>
            </a:p>
          </p:txBody>
        </p:sp>
        <p:pic>
          <p:nvPicPr>
            <p:cNvPr id="485" name="Google Shape;485;p120"/>
            <p:cNvPicPr preferRelativeResize="0"/>
            <p:nvPr/>
          </p:nvPicPr>
          <p:blipFill rotWithShape="1">
            <a:blip r:embed="rId4">
              <a:alphaModFix/>
            </a:blip>
            <a:srcRect b="13043" l="14380" r="14073" t="13432"/>
            <a:stretch/>
          </p:blipFill>
          <p:spPr>
            <a:xfrm>
              <a:off x="4113875" y="1241199"/>
              <a:ext cx="525099" cy="539601"/>
            </a:xfrm>
            <a:prstGeom prst="rect">
              <a:avLst/>
            </a:prstGeom>
            <a:noFill/>
            <a:ln>
              <a:noFill/>
            </a:ln>
          </p:spPr>
        </p:pic>
      </p:grpSp>
      <p:sp>
        <p:nvSpPr>
          <p:cNvPr id="486" name="Google Shape;486;p120"/>
          <p:cNvSpPr/>
          <p:nvPr/>
        </p:nvSpPr>
        <p:spPr>
          <a:xfrm>
            <a:off x="3519786" y="443300"/>
            <a:ext cx="1494830" cy="235725"/>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AGENDA</a:t>
            </a:r>
          </a:p>
        </p:txBody>
      </p:sp>
      <p:grpSp>
        <p:nvGrpSpPr>
          <p:cNvPr id="487" name="Google Shape;487;p120"/>
          <p:cNvGrpSpPr/>
          <p:nvPr/>
        </p:nvGrpSpPr>
        <p:grpSpPr>
          <a:xfrm>
            <a:off x="3496113" y="1481650"/>
            <a:ext cx="1672800" cy="1418200"/>
            <a:chOff x="5058213" y="2929450"/>
            <a:chExt cx="1672800" cy="1418200"/>
          </a:xfrm>
        </p:grpSpPr>
        <p:grpSp>
          <p:nvGrpSpPr>
            <p:cNvPr id="488" name="Google Shape;488;p120"/>
            <p:cNvGrpSpPr/>
            <p:nvPr/>
          </p:nvGrpSpPr>
          <p:grpSpPr>
            <a:xfrm>
              <a:off x="5411013" y="2929450"/>
              <a:ext cx="967200" cy="933000"/>
              <a:chOff x="5348452" y="2853250"/>
              <a:chExt cx="967200" cy="933000"/>
            </a:xfrm>
          </p:grpSpPr>
          <p:sp>
            <p:nvSpPr>
              <p:cNvPr id="489" name="Google Shape;489;p120"/>
              <p:cNvSpPr/>
              <p:nvPr/>
            </p:nvSpPr>
            <p:spPr>
              <a:xfrm>
                <a:off x="5348452" y="2853250"/>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0" name="Google Shape;490;p120"/>
              <p:cNvPicPr preferRelativeResize="0"/>
              <p:nvPr/>
            </p:nvPicPr>
            <p:blipFill rotWithShape="1">
              <a:blip r:embed="rId5">
                <a:alphaModFix/>
              </a:blip>
              <a:srcRect b="15583" l="0" r="0" t="0"/>
              <a:stretch/>
            </p:blipFill>
            <p:spPr>
              <a:xfrm>
                <a:off x="5501662" y="3040862"/>
                <a:ext cx="660781" cy="557776"/>
              </a:xfrm>
              <a:prstGeom prst="rect">
                <a:avLst/>
              </a:prstGeom>
              <a:noFill/>
              <a:ln>
                <a:noFill/>
              </a:ln>
            </p:spPr>
          </p:pic>
        </p:grpSp>
        <p:sp>
          <p:nvSpPr>
            <p:cNvPr id="491" name="Google Shape;491;p120"/>
            <p:cNvSpPr txBox="1"/>
            <p:nvPr/>
          </p:nvSpPr>
          <p:spPr>
            <a:xfrm>
              <a:off x="5058213" y="3871850"/>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Data Understanding</a:t>
              </a:r>
              <a:endParaRPr b="1" i="0" sz="1200" u="none" cap="none" strike="noStrike">
                <a:solidFill>
                  <a:srgbClr val="434343"/>
                </a:solidFill>
                <a:latin typeface="Montserrat"/>
                <a:ea typeface="Montserrat"/>
                <a:cs typeface="Montserrat"/>
                <a:sym typeface="Montserrat"/>
              </a:endParaRPr>
            </a:p>
          </p:txBody>
        </p:sp>
      </p:grpSp>
      <p:grpSp>
        <p:nvGrpSpPr>
          <p:cNvPr id="492" name="Google Shape;492;p120"/>
          <p:cNvGrpSpPr/>
          <p:nvPr/>
        </p:nvGrpSpPr>
        <p:grpSpPr>
          <a:xfrm>
            <a:off x="3495463" y="3234250"/>
            <a:ext cx="1672800" cy="1494400"/>
            <a:chOff x="6132826" y="1044499"/>
            <a:chExt cx="1672800" cy="1494400"/>
          </a:xfrm>
        </p:grpSpPr>
        <p:sp>
          <p:nvSpPr>
            <p:cNvPr id="493" name="Google Shape;493;p120"/>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20"/>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Predictive Model Development</a:t>
              </a:r>
              <a:endParaRPr b="1" i="0" sz="1200" u="none" cap="none" strike="noStrike">
                <a:solidFill>
                  <a:srgbClr val="434343"/>
                </a:solidFill>
                <a:latin typeface="Montserrat"/>
                <a:ea typeface="Montserrat"/>
                <a:cs typeface="Montserrat"/>
                <a:sym typeface="Montserrat"/>
              </a:endParaRPr>
            </a:p>
          </p:txBody>
        </p:sp>
      </p:grpSp>
      <p:pic>
        <p:nvPicPr>
          <p:cNvPr id="495" name="Google Shape;495;p120"/>
          <p:cNvPicPr preferRelativeResize="0"/>
          <p:nvPr/>
        </p:nvPicPr>
        <p:blipFill>
          <a:blip r:embed="rId6">
            <a:alphaModFix/>
          </a:blip>
          <a:stretch>
            <a:fillRect/>
          </a:stretch>
        </p:blipFill>
        <p:spPr>
          <a:xfrm>
            <a:off x="4031288" y="3438825"/>
            <a:ext cx="601175" cy="52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cxnSp>
        <p:nvCxnSpPr>
          <p:cNvPr id="500" name="Google Shape;500;p121"/>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01" name="Google Shape;501;p121"/>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Suspicious URLs  Case-Study</a:t>
            </a:r>
            <a:endParaRPr b="1" i="0" sz="3000" u="none" cap="none" strike="noStrike">
              <a:solidFill>
                <a:srgbClr val="666666"/>
              </a:solidFill>
              <a:latin typeface="Montserrat"/>
              <a:ea typeface="Montserrat"/>
              <a:cs typeface="Montserrat"/>
              <a:sym typeface="Montserrat"/>
            </a:endParaRPr>
          </a:p>
        </p:txBody>
      </p:sp>
      <p:pic>
        <p:nvPicPr>
          <p:cNvPr id="502" name="Google Shape;502;p121"/>
          <p:cNvPicPr preferRelativeResize="0"/>
          <p:nvPr/>
        </p:nvPicPr>
        <p:blipFill>
          <a:blip r:embed="rId3">
            <a:alphaModFix/>
          </a:blip>
          <a:stretch>
            <a:fillRect/>
          </a:stretch>
        </p:blipFill>
        <p:spPr>
          <a:xfrm>
            <a:off x="1650500" y="1809938"/>
            <a:ext cx="1270400" cy="152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22"/>
          <p:cNvSpPr/>
          <p:nvPr/>
        </p:nvSpPr>
        <p:spPr>
          <a:xfrm>
            <a:off x="0" y="2901100"/>
            <a:ext cx="9144000" cy="2313000"/>
          </a:xfrm>
          <a:prstGeom prst="rect">
            <a:avLst/>
          </a:prstGeom>
          <a:solidFill>
            <a:srgbClr val="1F497D">
              <a:alpha val="94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08" name="Google Shape;508;p122"/>
          <p:cNvSpPr/>
          <p:nvPr/>
        </p:nvSpPr>
        <p:spPr>
          <a:xfrm>
            <a:off x="254300" y="3061465"/>
            <a:ext cx="4275600" cy="1970400"/>
          </a:xfrm>
          <a:prstGeom prst="rect">
            <a:avLst/>
          </a:prstGeom>
          <a:solidFill>
            <a:srgbClr val="FFFFFF"/>
          </a:solidFill>
          <a:ln cap="flat" cmpd="sng" w="9525">
            <a:solidFill>
              <a:srgbClr val="EFEFEF"/>
            </a:solidFill>
            <a:prstDash val="solid"/>
            <a:round/>
            <a:headEnd len="sm" w="sm" type="none"/>
            <a:tailEnd len="sm" w="sm" type="none"/>
          </a:ln>
          <a:effectLst>
            <a:outerShdw blurRad="57150" rotWithShape="0" algn="bl" dir="5400000" dist="19050">
              <a:srgbClr val="CCCCCC">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09" name="Google Shape;509;p122"/>
          <p:cNvSpPr/>
          <p:nvPr/>
        </p:nvSpPr>
        <p:spPr>
          <a:xfrm>
            <a:off x="4699000" y="3061300"/>
            <a:ext cx="4275600" cy="1970400"/>
          </a:xfrm>
          <a:prstGeom prst="rect">
            <a:avLst/>
          </a:prstGeom>
          <a:solidFill>
            <a:srgbClr val="FFFFFF"/>
          </a:solidFill>
          <a:ln cap="flat" cmpd="sng" w="9525">
            <a:solidFill>
              <a:srgbClr val="EFEFEF"/>
            </a:solidFill>
            <a:prstDash val="solid"/>
            <a:round/>
            <a:headEnd len="sm" w="sm" type="none"/>
            <a:tailEnd len="sm" w="sm" type="none"/>
          </a:ln>
          <a:effectLst>
            <a:outerShdw blurRad="57150" rotWithShape="0" algn="bl" dir="5400000" dist="19050">
              <a:srgbClr val="CCCCCC">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22"/>
          <p:cNvSpPr/>
          <p:nvPr/>
        </p:nvSpPr>
        <p:spPr>
          <a:xfrm rot="5400000">
            <a:off x="6371650" y="60900"/>
            <a:ext cx="2823600" cy="2701800"/>
          </a:xfrm>
          <a:prstGeom prst="homePlate">
            <a:avLst>
              <a:gd fmla="val 23499" name="adj"/>
            </a:avLst>
          </a:prstGeom>
          <a:solidFill>
            <a:srgbClr val="09B887">
              <a:alpha val="666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rgbClr val="5F6368"/>
              </a:solidFill>
              <a:latin typeface="Montserrat"/>
              <a:ea typeface="Montserrat"/>
              <a:cs typeface="Montserrat"/>
              <a:sym typeface="Montserrat"/>
            </a:endParaRPr>
          </a:p>
        </p:txBody>
      </p:sp>
      <p:sp>
        <p:nvSpPr>
          <p:cNvPr id="511" name="Google Shape;511;p122"/>
          <p:cNvSpPr txBox="1"/>
          <p:nvPr/>
        </p:nvSpPr>
        <p:spPr>
          <a:xfrm>
            <a:off x="780900" y="1123579"/>
            <a:ext cx="5491500" cy="442800"/>
          </a:xfrm>
          <a:prstGeom prst="rect">
            <a:avLst/>
          </a:prstGeom>
          <a:solidFill>
            <a:srgbClr val="1F497D">
              <a:alpha val="2750"/>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latin typeface="Montserrat"/>
                <a:ea typeface="Montserrat"/>
                <a:cs typeface="Montserrat"/>
                <a:sym typeface="Montserrat"/>
              </a:rPr>
              <a:t>Phishing emails, malicious URLs, sending fake text messages, and other methods are frequently used to carry out online illegal practices</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p:txBody>
      </p:sp>
      <p:sp>
        <p:nvSpPr>
          <p:cNvPr id="512" name="Google Shape;512;p122"/>
          <p:cNvSpPr txBox="1"/>
          <p:nvPr/>
        </p:nvSpPr>
        <p:spPr>
          <a:xfrm>
            <a:off x="6578007" y="145249"/>
            <a:ext cx="19143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i="1" lang="en" sz="1300">
                <a:solidFill>
                  <a:srgbClr val="223D7E"/>
                </a:solidFill>
                <a:latin typeface="Montserrat"/>
                <a:ea typeface="Montserrat"/>
                <a:cs typeface="Montserrat"/>
                <a:sym typeface="Montserrat"/>
              </a:rPr>
              <a:t>Case-Study</a:t>
            </a:r>
            <a:endParaRPr b="0" i="1" sz="1300" u="none" cap="none" strike="noStrike">
              <a:solidFill>
                <a:srgbClr val="223D7E"/>
              </a:solidFill>
              <a:latin typeface="Montserrat"/>
              <a:ea typeface="Montserrat"/>
              <a:cs typeface="Montserrat"/>
              <a:sym typeface="Montserrat"/>
            </a:endParaRPr>
          </a:p>
        </p:txBody>
      </p:sp>
      <p:sp>
        <p:nvSpPr>
          <p:cNvPr id="513" name="Google Shape;513;p122"/>
          <p:cNvSpPr/>
          <p:nvPr/>
        </p:nvSpPr>
        <p:spPr>
          <a:xfrm>
            <a:off x="415874" y="213700"/>
            <a:ext cx="5040381" cy="28282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Suspicious URLs Detection</a:t>
            </a:r>
          </a:p>
        </p:txBody>
      </p:sp>
      <p:sp>
        <p:nvSpPr>
          <p:cNvPr id="514" name="Google Shape;514;p122"/>
          <p:cNvSpPr txBox="1"/>
          <p:nvPr/>
        </p:nvSpPr>
        <p:spPr>
          <a:xfrm>
            <a:off x="260112" y="3128644"/>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223D7E"/>
                </a:solidFill>
                <a:latin typeface="Montserrat"/>
                <a:ea typeface="Montserrat"/>
                <a:cs typeface="Montserrat"/>
                <a:sym typeface="Montserrat"/>
              </a:rPr>
              <a:t>Business Challenges</a:t>
            </a:r>
            <a:endParaRPr b="0" i="1" sz="1300" u="none" cap="none" strike="noStrike">
              <a:solidFill>
                <a:srgbClr val="223D7E"/>
              </a:solidFill>
              <a:latin typeface="Montserrat"/>
              <a:ea typeface="Montserrat"/>
              <a:cs typeface="Montserrat"/>
              <a:sym typeface="Montserrat"/>
            </a:endParaRPr>
          </a:p>
        </p:txBody>
      </p:sp>
      <p:sp>
        <p:nvSpPr>
          <p:cNvPr id="515" name="Google Shape;515;p122"/>
          <p:cNvSpPr txBox="1"/>
          <p:nvPr/>
        </p:nvSpPr>
        <p:spPr>
          <a:xfrm>
            <a:off x="4725926" y="3204844"/>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223D7E"/>
                </a:solidFill>
                <a:latin typeface="Montserrat"/>
                <a:ea typeface="Montserrat"/>
                <a:cs typeface="Montserrat"/>
                <a:sym typeface="Montserrat"/>
              </a:rPr>
              <a:t>Technical Challenges</a:t>
            </a:r>
            <a:endParaRPr b="0" i="1" sz="1300" u="none" cap="none" strike="noStrike">
              <a:solidFill>
                <a:srgbClr val="223D7E"/>
              </a:solidFill>
              <a:latin typeface="Montserrat"/>
              <a:ea typeface="Montserrat"/>
              <a:cs typeface="Montserrat"/>
              <a:sym typeface="Montserrat"/>
            </a:endParaRPr>
          </a:p>
        </p:txBody>
      </p:sp>
      <p:sp>
        <p:nvSpPr>
          <p:cNvPr id="516" name="Google Shape;516;p122"/>
          <p:cNvSpPr txBox="1"/>
          <p:nvPr/>
        </p:nvSpPr>
        <p:spPr>
          <a:xfrm>
            <a:off x="260112" y="861617"/>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223D7E"/>
                </a:solidFill>
                <a:latin typeface="Montserrat"/>
                <a:ea typeface="Montserrat"/>
                <a:cs typeface="Montserrat"/>
                <a:sym typeface="Montserrat"/>
              </a:rPr>
              <a:t>Business Perspective</a:t>
            </a:r>
            <a:endParaRPr b="0" i="1" sz="1300" u="none" cap="none" strike="noStrike">
              <a:solidFill>
                <a:srgbClr val="223D7E"/>
              </a:solidFill>
              <a:latin typeface="Montserrat"/>
              <a:ea typeface="Montserrat"/>
              <a:cs typeface="Montserrat"/>
              <a:sym typeface="Montserrat"/>
            </a:endParaRPr>
          </a:p>
        </p:txBody>
      </p:sp>
      <p:sp>
        <p:nvSpPr>
          <p:cNvPr id="517" name="Google Shape;517;p122"/>
          <p:cNvSpPr txBox="1"/>
          <p:nvPr/>
        </p:nvSpPr>
        <p:spPr>
          <a:xfrm>
            <a:off x="6578000" y="610982"/>
            <a:ext cx="2494500" cy="161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latin typeface="Montserrat"/>
                <a:ea typeface="Montserrat"/>
                <a:cs typeface="Montserrat"/>
                <a:sym typeface="Montserrat"/>
              </a:rPr>
              <a:t>This URL identification is a multi-classification problem, and this can be done by using various algorithms that are present in Machine Learning. We will be focusing on multiple Classification Algorithms. We will report the accuracies on each model and choose the best one for predictions. </a:t>
            </a:r>
            <a:endParaRPr sz="9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900">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000"/>
              <a:buFont typeface="Arial"/>
              <a:buNone/>
            </a:pPr>
            <a:r>
              <a:t/>
            </a:r>
            <a:endParaRPr sz="900">
              <a:latin typeface="Montserrat"/>
              <a:ea typeface="Montserrat"/>
              <a:cs typeface="Montserrat"/>
              <a:sym typeface="Montserrat"/>
            </a:endParaRPr>
          </a:p>
        </p:txBody>
      </p:sp>
      <p:sp>
        <p:nvSpPr>
          <p:cNvPr id="518" name="Google Shape;518;p122"/>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Essential</a:t>
            </a:r>
            <a:r>
              <a:rPr i="1" lang="en" sz="1000">
                <a:solidFill>
                  <a:srgbClr val="223D7E"/>
                </a:solidFill>
                <a:latin typeface="Montserrat"/>
                <a:ea typeface="Montserrat"/>
                <a:cs typeface="Montserrat"/>
                <a:sym typeface="Montserrat"/>
              </a:rPr>
              <a:t> </a:t>
            </a:r>
            <a:r>
              <a:rPr i="1" lang="en" sz="1000">
                <a:solidFill>
                  <a:srgbClr val="223D7E"/>
                </a:solidFill>
                <a:latin typeface="Montserrat"/>
                <a:ea typeface="Montserrat"/>
                <a:cs typeface="Montserrat"/>
                <a:sym typeface="Montserrat"/>
              </a:rPr>
              <a:t>steps</a:t>
            </a:r>
            <a:r>
              <a:rPr i="1" lang="en" sz="1000">
                <a:solidFill>
                  <a:srgbClr val="223D7E"/>
                </a:solidFill>
                <a:latin typeface="Montserrat"/>
                <a:ea typeface="Montserrat"/>
                <a:cs typeface="Montserrat"/>
                <a:sym typeface="Montserrat"/>
              </a:rPr>
              <a:t> towards secure web browsing</a:t>
            </a:r>
            <a:endParaRPr b="0" i="1" sz="1000" u="none" cap="none" strike="noStrike">
              <a:solidFill>
                <a:srgbClr val="223D7E"/>
              </a:solidFill>
              <a:latin typeface="Montserrat"/>
              <a:ea typeface="Montserrat"/>
              <a:cs typeface="Montserrat"/>
              <a:sym typeface="Montserrat"/>
            </a:endParaRPr>
          </a:p>
        </p:txBody>
      </p:sp>
      <p:sp>
        <p:nvSpPr>
          <p:cNvPr id="519" name="Google Shape;519;p122"/>
          <p:cNvSpPr txBox="1"/>
          <p:nvPr/>
        </p:nvSpPr>
        <p:spPr>
          <a:xfrm>
            <a:off x="780825" y="3583675"/>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Montserrat"/>
                <a:ea typeface="Montserrat"/>
                <a:cs typeface="Montserrat"/>
                <a:sym typeface="Montserrat"/>
              </a:rPr>
              <a:t>Traditional solutions </a:t>
            </a:r>
            <a:r>
              <a:rPr lang="en" sz="900">
                <a:latin typeface="Montserrat"/>
                <a:ea typeface="Montserrat"/>
                <a:cs typeface="Montserrat"/>
                <a:sym typeface="Montserrat"/>
              </a:rPr>
              <a:t> are lacking stability in identifying and dealing with the un-ethical web browsing activities</a:t>
            </a:r>
            <a:endParaRPr b="0" i="0" sz="900" u="none" cap="none" strike="noStrike">
              <a:solidFill>
                <a:srgbClr val="000000"/>
              </a:solidFill>
              <a:latin typeface="Montserrat"/>
              <a:ea typeface="Montserrat"/>
              <a:cs typeface="Montserrat"/>
              <a:sym typeface="Montserrat"/>
            </a:endParaRPr>
          </a:p>
        </p:txBody>
      </p:sp>
      <p:sp>
        <p:nvSpPr>
          <p:cNvPr id="520" name="Google Shape;520;p122"/>
          <p:cNvSpPr txBox="1"/>
          <p:nvPr/>
        </p:nvSpPr>
        <p:spPr>
          <a:xfrm>
            <a:off x="780825" y="4179963"/>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n" sz="900">
                <a:latin typeface="Montserrat"/>
                <a:ea typeface="Montserrat"/>
                <a:cs typeface="Montserrat"/>
                <a:sym typeface="Montserrat"/>
              </a:rPr>
              <a:t>The cost of gathering the URL data very high and requires a lot of compliance clearance</a:t>
            </a:r>
            <a:endParaRPr b="0" i="0" sz="900" u="none" cap="none" strike="noStrike">
              <a:solidFill>
                <a:srgbClr val="000000"/>
              </a:solidFill>
              <a:latin typeface="Montserrat"/>
              <a:ea typeface="Montserrat"/>
              <a:cs typeface="Montserrat"/>
              <a:sym typeface="Montserrat"/>
            </a:endParaRPr>
          </a:p>
        </p:txBody>
      </p:sp>
      <p:sp>
        <p:nvSpPr>
          <p:cNvPr id="521" name="Google Shape;521;p122"/>
          <p:cNvSpPr txBox="1"/>
          <p:nvPr/>
        </p:nvSpPr>
        <p:spPr>
          <a:xfrm>
            <a:off x="5239443" y="3583675"/>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latin typeface="Montserrat"/>
                <a:ea typeface="Montserrat"/>
                <a:cs typeface="Montserrat"/>
                <a:sym typeface="Montserrat"/>
              </a:rPr>
              <a:t>In-sufficient Labeled data</a:t>
            </a:r>
            <a:r>
              <a:rPr lang="en" sz="900">
                <a:latin typeface="Montserrat"/>
                <a:ea typeface="Montserrat"/>
                <a:cs typeface="Montserrat"/>
                <a:sym typeface="Montserrat"/>
              </a:rPr>
              <a:t> The labeled data is not in abundance and identifying key variables is lacking</a:t>
            </a:r>
            <a:endParaRPr b="0" i="0" sz="900" u="none" cap="none" strike="noStrike">
              <a:solidFill>
                <a:srgbClr val="000000"/>
              </a:solidFill>
              <a:latin typeface="Montserrat"/>
              <a:ea typeface="Montserrat"/>
              <a:cs typeface="Montserrat"/>
              <a:sym typeface="Montserrat"/>
            </a:endParaRPr>
          </a:p>
        </p:txBody>
      </p:sp>
      <p:sp>
        <p:nvSpPr>
          <p:cNvPr id="522" name="Google Shape;522;p122"/>
          <p:cNvSpPr txBox="1"/>
          <p:nvPr/>
        </p:nvSpPr>
        <p:spPr>
          <a:xfrm>
            <a:off x="5239443" y="4179963"/>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n" sz="900">
                <a:latin typeface="Montserrat"/>
                <a:ea typeface="Montserrat"/>
                <a:cs typeface="Montserrat"/>
                <a:sym typeface="Montserrat"/>
              </a:rPr>
              <a:t>Lack of centralized analytical platform that can generate the required data for URL detection and provide results instantly</a:t>
            </a:r>
            <a:endParaRPr b="0" i="0" sz="900" u="none" cap="none" strike="noStrike">
              <a:solidFill>
                <a:srgbClr val="000000"/>
              </a:solidFill>
              <a:latin typeface="Montserrat"/>
              <a:ea typeface="Montserrat"/>
              <a:cs typeface="Montserrat"/>
              <a:sym typeface="Montserrat"/>
            </a:endParaRPr>
          </a:p>
        </p:txBody>
      </p:sp>
      <p:pic>
        <p:nvPicPr>
          <p:cNvPr id="523" name="Google Shape;523;p122"/>
          <p:cNvPicPr preferRelativeResize="0"/>
          <p:nvPr/>
        </p:nvPicPr>
        <p:blipFill>
          <a:blip r:embed="rId3">
            <a:alphaModFix/>
          </a:blip>
          <a:stretch>
            <a:fillRect/>
          </a:stretch>
        </p:blipFill>
        <p:spPr>
          <a:xfrm>
            <a:off x="347425" y="4233071"/>
            <a:ext cx="428424" cy="455200"/>
          </a:xfrm>
          <a:prstGeom prst="rect">
            <a:avLst/>
          </a:prstGeom>
          <a:noFill/>
          <a:ln>
            <a:noFill/>
          </a:ln>
        </p:spPr>
      </p:pic>
      <p:pic>
        <p:nvPicPr>
          <p:cNvPr id="524" name="Google Shape;524;p122"/>
          <p:cNvPicPr preferRelativeResize="0"/>
          <p:nvPr/>
        </p:nvPicPr>
        <p:blipFill>
          <a:blip r:embed="rId4">
            <a:alphaModFix/>
          </a:blip>
          <a:stretch>
            <a:fillRect/>
          </a:stretch>
        </p:blipFill>
        <p:spPr>
          <a:xfrm>
            <a:off x="388813" y="3602213"/>
            <a:ext cx="345661" cy="455200"/>
          </a:xfrm>
          <a:prstGeom prst="rect">
            <a:avLst/>
          </a:prstGeom>
          <a:noFill/>
          <a:ln>
            <a:noFill/>
          </a:ln>
        </p:spPr>
      </p:pic>
      <p:pic>
        <p:nvPicPr>
          <p:cNvPr id="525" name="Google Shape;525;p122"/>
          <p:cNvPicPr preferRelativeResize="0"/>
          <p:nvPr/>
        </p:nvPicPr>
        <p:blipFill>
          <a:blip r:embed="rId5">
            <a:alphaModFix/>
          </a:blip>
          <a:stretch>
            <a:fillRect/>
          </a:stretch>
        </p:blipFill>
        <p:spPr>
          <a:xfrm>
            <a:off x="4811014" y="3691802"/>
            <a:ext cx="428425" cy="428425"/>
          </a:xfrm>
          <a:prstGeom prst="rect">
            <a:avLst/>
          </a:prstGeom>
          <a:noFill/>
          <a:ln>
            <a:noFill/>
          </a:ln>
        </p:spPr>
      </p:pic>
      <p:pic>
        <p:nvPicPr>
          <p:cNvPr id="526" name="Google Shape;526;p122"/>
          <p:cNvPicPr preferRelativeResize="0"/>
          <p:nvPr/>
        </p:nvPicPr>
        <p:blipFill>
          <a:blip r:embed="rId6">
            <a:alphaModFix/>
          </a:blip>
          <a:stretch>
            <a:fillRect/>
          </a:stretch>
        </p:blipFill>
        <p:spPr>
          <a:xfrm>
            <a:off x="4784150" y="4211638"/>
            <a:ext cx="482175" cy="498075"/>
          </a:xfrm>
          <a:prstGeom prst="rect">
            <a:avLst/>
          </a:prstGeom>
          <a:noFill/>
          <a:ln>
            <a:noFill/>
          </a:ln>
        </p:spPr>
      </p:pic>
      <p:pic>
        <p:nvPicPr>
          <p:cNvPr id="527" name="Google Shape;527;p122"/>
          <p:cNvPicPr preferRelativeResize="0"/>
          <p:nvPr/>
        </p:nvPicPr>
        <p:blipFill>
          <a:blip r:embed="rId7">
            <a:alphaModFix/>
          </a:blip>
          <a:stretch>
            <a:fillRect/>
          </a:stretch>
        </p:blipFill>
        <p:spPr>
          <a:xfrm>
            <a:off x="195027" y="1352247"/>
            <a:ext cx="428425" cy="442663"/>
          </a:xfrm>
          <a:prstGeom prst="rect">
            <a:avLst/>
          </a:prstGeom>
          <a:noFill/>
          <a:ln>
            <a:noFill/>
          </a:ln>
        </p:spPr>
      </p:pic>
      <p:pic>
        <p:nvPicPr>
          <p:cNvPr id="528" name="Google Shape;528;p122"/>
          <p:cNvPicPr preferRelativeResize="0"/>
          <p:nvPr/>
        </p:nvPicPr>
        <p:blipFill>
          <a:blip r:embed="rId8">
            <a:alphaModFix/>
          </a:blip>
          <a:stretch>
            <a:fillRect/>
          </a:stretch>
        </p:blipFill>
        <p:spPr>
          <a:xfrm>
            <a:off x="195024" y="2173206"/>
            <a:ext cx="428425" cy="454432"/>
          </a:xfrm>
          <a:prstGeom prst="rect">
            <a:avLst/>
          </a:prstGeom>
          <a:noFill/>
          <a:ln>
            <a:noFill/>
          </a:ln>
        </p:spPr>
      </p:pic>
      <p:sp>
        <p:nvSpPr>
          <p:cNvPr id="529" name="Google Shape;529;p122"/>
          <p:cNvSpPr txBox="1"/>
          <p:nvPr/>
        </p:nvSpPr>
        <p:spPr>
          <a:xfrm>
            <a:off x="780900" y="1782625"/>
            <a:ext cx="5491500" cy="461700"/>
          </a:xfrm>
          <a:prstGeom prst="rect">
            <a:avLst/>
          </a:prstGeom>
          <a:solidFill>
            <a:srgbClr val="1F497D">
              <a:alpha val="2750"/>
            </a:srgbClr>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Montserrat"/>
                <a:ea typeface="Montserrat"/>
                <a:cs typeface="Montserrat"/>
                <a:sym typeface="Montserrat"/>
              </a:rPr>
              <a:t>it is essential to identify malicious URLs on the internet and add them to a blacklist to prevent user attacks</a:t>
            </a:r>
            <a:endParaRPr/>
          </a:p>
        </p:txBody>
      </p:sp>
      <p:sp>
        <p:nvSpPr>
          <p:cNvPr id="530" name="Google Shape;530;p122"/>
          <p:cNvSpPr txBox="1"/>
          <p:nvPr/>
        </p:nvSpPr>
        <p:spPr>
          <a:xfrm>
            <a:off x="780900" y="2321972"/>
            <a:ext cx="5491500" cy="461700"/>
          </a:xfrm>
          <a:prstGeom prst="rect">
            <a:avLst/>
          </a:prstGeom>
          <a:solidFill>
            <a:srgbClr val="1F497D">
              <a:alpha val="2750"/>
            </a:srgbClr>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Montserrat"/>
                <a:ea typeface="Montserrat"/>
                <a:cs typeface="Montserrat"/>
                <a:sym typeface="Montserrat"/>
              </a:rPr>
              <a:t>Running multiple classification ML models in order to </a:t>
            </a:r>
            <a:r>
              <a:rPr lang="en" sz="900">
                <a:solidFill>
                  <a:schemeClr val="dk1"/>
                </a:solidFill>
                <a:latin typeface="Montserrat"/>
                <a:ea typeface="Montserrat"/>
                <a:cs typeface="Montserrat"/>
                <a:sym typeface="Montserrat"/>
              </a:rPr>
              <a:t>achieve</a:t>
            </a:r>
            <a:r>
              <a:rPr lang="en" sz="900">
                <a:solidFill>
                  <a:schemeClr val="dk1"/>
                </a:solidFill>
                <a:latin typeface="Montserrat"/>
                <a:ea typeface="Montserrat"/>
                <a:cs typeface="Montserrat"/>
                <a:sym typeface="Montserrat"/>
              </a:rPr>
              <a:t> the best prediction to identify Suspicious URLs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cxnSp>
        <p:nvCxnSpPr>
          <p:cNvPr id="535" name="Google Shape;535;p123"/>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36" name="Google Shape;536;p123"/>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Data Understanding</a:t>
            </a:r>
            <a:endParaRPr b="1" i="0" sz="3000" u="none" cap="none" strike="noStrike">
              <a:solidFill>
                <a:srgbClr val="666666"/>
              </a:solidFill>
              <a:latin typeface="Montserrat"/>
              <a:ea typeface="Montserrat"/>
              <a:cs typeface="Montserrat"/>
              <a:sym typeface="Montserrat"/>
            </a:endParaRPr>
          </a:p>
        </p:txBody>
      </p:sp>
      <p:pic>
        <p:nvPicPr>
          <p:cNvPr id="537" name="Google Shape;537;p123"/>
          <p:cNvPicPr preferRelativeResize="0"/>
          <p:nvPr/>
        </p:nvPicPr>
        <p:blipFill>
          <a:blip r:embed="rId3">
            <a:alphaModFix/>
          </a:blip>
          <a:stretch>
            <a:fillRect/>
          </a:stretch>
        </p:blipFill>
        <p:spPr>
          <a:xfrm>
            <a:off x="1808650" y="2014200"/>
            <a:ext cx="1096871" cy="111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24"/>
          <p:cNvSpPr/>
          <p:nvPr/>
        </p:nvSpPr>
        <p:spPr>
          <a:xfrm>
            <a:off x="415874" y="213700"/>
            <a:ext cx="3854788" cy="28282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Data Set Description</a:t>
            </a:r>
          </a:p>
        </p:txBody>
      </p:sp>
      <p:sp>
        <p:nvSpPr>
          <p:cNvPr id="543" name="Google Shape;543;p124"/>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Mean values of the cell area</a:t>
            </a:r>
            <a:endParaRPr b="0" i="1" sz="1000" u="none" cap="none" strike="noStrike">
              <a:solidFill>
                <a:srgbClr val="223D7E"/>
              </a:solidFill>
              <a:latin typeface="Montserrat"/>
              <a:ea typeface="Montserrat"/>
              <a:cs typeface="Montserrat"/>
              <a:sym typeface="Montserrat"/>
            </a:endParaRPr>
          </a:p>
        </p:txBody>
      </p:sp>
      <p:sp>
        <p:nvSpPr>
          <p:cNvPr id="544" name="Google Shape;544;p124"/>
          <p:cNvSpPr/>
          <p:nvPr/>
        </p:nvSpPr>
        <p:spPr>
          <a:xfrm rot="5400000">
            <a:off x="229325" y="1529733"/>
            <a:ext cx="4287600" cy="2701800"/>
          </a:xfrm>
          <a:prstGeom prst="homePlate">
            <a:avLst>
              <a:gd fmla="val 23499" name="adj"/>
            </a:avLst>
          </a:prstGeom>
          <a:solidFill>
            <a:srgbClr val="09B887">
              <a:alpha val="666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rgbClr val="5F6368"/>
              </a:solidFill>
              <a:latin typeface="Montserrat"/>
              <a:ea typeface="Montserrat"/>
              <a:cs typeface="Montserrat"/>
              <a:sym typeface="Montserrat"/>
            </a:endParaRPr>
          </a:p>
        </p:txBody>
      </p:sp>
      <p:sp>
        <p:nvSpPr>
          <p:cNvPr id="545" name="Google Shape;545;p124"/>
          <p:cNvSpPr txBox="1"/>
          <p:nvPr/>
        </p:nvSpPr>
        <p:spPr>
          <a:xfrm>
            <a:off x="1106650" y="1041633"/>
            <a:ext cx="2567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Montserrat"/>
                <a:ea typeface="Montserrat"/>
                <a:cs typeface="Montserrat"/>
                <a:sym typeface="Montserrat"/>
              </a:rPr>
              <a:t>Lexical features</a:t>
            </a:r>
            <a:r>
              <a:rPr lang="en" sz="1000">
                <a:latin typeface="Montserrat"/>
                <a:ea typeface="Montserrat"/>
                <a:cs typeface="Montserrat"/>
                <a:sym typeface="Montserrat"/>
              </a:rPr>
              <a:t> can be considered as the textual properties of an URL like QueryLength, DomainLength, URL LetterCount, Length of the HostName etc. Lexical Features are lightweight in nature so, it takes less time for computation and due to its lightweight property, it is popular in the field of Machine Learning [15]. The Lexical features are extracted from an URL and it does not depend on any specific application like email, social networking websites etc. Since most of the Malicious or Spam URLs have a short life span, the features that are extracted will remain present and can be utilised to detect new incoming Malicious URLs even when the old Malicious URLs are unavailable</a:t>
            </a:r>
            <a:endParaRPr sz="1000">
              <a:latin typeface="Montserrat"/>
              <a:ea typeface="Montserrat"/>
              <a:cs typeface="Montserrat"/>
              <a:sym typeface="Montserrat"/>
            </a:endParaRPr>
          </a:p>
        </p:txBody>
      </p:sp>
      <p:pic>
        <p:nvPicPr>
          <p:cNvPr id="546" name="Google Shape;546;p124"/>
          <p:cNvPicPr preferRelativeResize="0"/>
          <p:nvPr/>
        </p:nvPicPr>
        <p:blipFill>
          <a:blip r:embed="rId3">
            <a:alphaModFix/>
          </a:blip>
          <a:stretch>
            <a:fillRect/>
          </a:stretch>
        </p:blipFill>
        <p:spPr>
          <a:xfrm>
            <a:off x="4836445" y="181588"/>
            <a:ext cx="2046479" cy="4780326"/>
          </a:xfrm>
          <a:prstGeom prst="rect">
            <a:avLst/>
          </a:prstGeom>
          <a:noFill/>
          <a:ln>
            <a:noFill/>
          </a:ln>
        </p:spPr>
      </p:pic>
      <p:pic>
        <p:nvPicPr>
          <p:cNvPr id="547" name="Google Shape;547;p124"/>
          <p:cNvPicPr preferRelativeResize="0"/>
          <p:nvPr/>
        </p:nvPicPr>
        <p:blipFill>
          <a:blip r:embed="rId4">
            <a:alphaModFix/>
          </a:blip>
          <a:stretch>
            <a:fillRect/>
          </a:stretch>
        </p:blipFill>
        <p:spPr>
          <a:xfrm>
            <a:off x="7018300" y="149476"/>
            <a:ext cx="2025026" cy="484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cxnSp>
        <p:nvCxnSpPr>
          <p:cNvPr id="552" name="Google Shape;552;p125"/>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53" name="Google Shape;553;p125"/>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Analysis Approach </a:t>
            </a:r>
            <a:endParaRPr b="1" i="0" sz="3000" u="none" cap="none" strike="noStrike">
              <a:solidFill>
                <a:srgbClr val="666666"/>
              </a:solidFill>
              <a:latin typeface="Montserrat"/>
              <a:ea typeface="Montserrat"/>
              <a:cs typeface="Montserrat"/>
              <a:sym typeface="Montserrat"/>
            </a:endParaRPr>
          </a:p>
        </p:txBody>
      </p:sp>
      <p:pic>
        <p:nvPicPr>
          <p:cNvPr id="554" name="Google Shape;554;p125"/>
          <p:cNvPicPr preferRelativeResize="0"/>
          <p:nvPr/>
        </p:nvPicPr>
        <p:blipFill>
          <a:blip r:embed="rId3">
            <a:alphaModFix/>
          </a:blip>
          <a:stretch>
            <a:fillRect/>
          </a:stretch>
        </p:blipFill>
        <p:spPr>
          <a:xfrm>
            <a:off x="1859750" y="1983425"/>
            <a:ext cx="1121000" cy="105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26"/>
          <p:cNvSpPr/>
          <p:nvPr/>
        </p:nvSpPr>
        <p:spPr>
          <a:xfrm>
            <a:off x="134225" y="2200725"/>
            <a:ext cx="1166100" cy="6039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Calibri"/>
                <a:ea typeface="Calibri"/>
                <a:cs typeface="Calibri"/>
                <a:sym typeface="Calibri"/>
              </a:rPr>
              <a:t>Descriptive Statistics</a:t>
            </a:r>
            <a:endParaRPr sz="800">
              <a:latin typeface="Calibri"/>
              <a:ea typeface="Calibri"/>
              <a:cs typeface="Calibri"/>
              <a:sym typeface="Calibri"/>
            </a:endParaRPr>
          </a:p>
        </p:txBody>
      </p:sp>
      <p:sp>
        <p:nvSpPr>
          <p:cNvPr id="560" name="Google Shape;560;p126"/>
          <p:cNvSpPr/>
          <p:nvPr/>
        </p:nvSpPr>
        <p:spPr>
          <a:xfrm>
            <a:off x="1467725" y="2200725"/>
            <a:ext cx="1166100" cy="6039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Exploratory Data Analysis</a:t>
            </a:r>
            <a:endParaRPr sz="800">
              <a:latin typeface="Calibri"/>
              <a:ea typeface="Calibri"/>
              <a:cs typeface="Calibri"/>
              <a:sym typeface="Calibri"/>
            </a:endParaRPr>
          </a:p>
        </p:txBody>
      </p:sp>
      <p:sp>
        <p:nvSpPr>
          <p:cNvPr id="561" name="Google Shape;561;p126"/>
          <p:cNvSpPr/>
          <p:nvPr/>
        </p:nvSpPr>
        <p:spPr>
          <a:xfrm>
            <a:off x="2801225" y="2200725"/>
            <a:ext cx="1166100" cy="6039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Multicollinearity Check</a:t>
            </a:r>
            <a:endParaRPr sz="800">
              <a:latin typeface="Calibri"/>
              <a:ea typeface="Calibri"/>
              <a:cs typeface="Calibri"/>
              <a:sym typeface="Calibri"/>
            </a:endParaRPr>
          </a:p>
        </p:txBody>
      </p:sp>
      <p:sp>
        <p:nvSpPr>
          <p:cNvPr id="562" name="Google Shape;562;p126"/>
          <p:cNvSpPr/>
          <p:nvPr/>
        </p:nvSpPr>
        <p:spPr>
          <a:xfrm>
            <a:off x="4221750" y="1210125"/>
            <a:ext cx="1166100" cy="603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Logit Statistical Analysis</a:t>
            </a:r>
            <a:endParaRPr sz="800">
              <a:latin typeface="Calibri"/>
              <a:ea typeface="Calibri"/>
              <a:cs typeface="Calibri"/>
              <a:sym typeface="Calibri"/>
            </a:endParaRPr>
          </a:p>
        </p:txBody>
      </p:sp>
      <p:sp>
        <p:nvSpPr>
          <p:cNvPr id="563" name="Google Shape;563;p126"/>
          <p:cNvSpPr/>
          <p:nvPr/>
        </p:nvSpPr>
        <p:spPr>
          <a:xfrm>
            <a:off x="5555250" y="1210125"/>
            <a:ext cx="1166100" cy="603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Running Various Classification Models</a:t>
            </a:r>
            <a:endParaRPr sz="800">
              <a:latin typeface="Calibri"/>
              <a:ea typeface="Calibri"/>
              <a:cs typeface="Calibri"/>
              <a:sym typeface="Calibri"/>
            </a:endParaRPr>
          </a:p>
        </p:txBody>
      </p:sp>
      <p:sp>
        <p:nvSpPr>
          <p:cNvPr id="564" name="Google Shape;564;p126"/>
          <p:cNvSpPr/>
          <p:nvPr/>
        </p:nvSpPr>
        <p:spPr>
          <a:xfrm>
            <a:off x="6937675" y="1210125"/>
            <a:ext cx="1166100" cy="603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Ensemble Learning</a:t>
            </a:r>
            <a:endParaRPr sz="800">
              <a:latin typeface="Calibri"/>
              <a:ea typeface="Calibri"/>
              <a:cs typeface="Calibri"/>
              <a:sym typeface="Calibri"/>
            </a:endParaRPr>
          </a:p>
        </p:txBody>
      </p:sp>
      <p:sp>
        <p:nvSpPr>
          <p:cNvPr id="565" name="Google Shape;565;p126"/>
          <p:cNvSpPr/>
          <p:nvPr/>
        </p:nvSpPr>
        <p:spPr>
          <a:xfrm>
            <a:off x="4221750" y="2962725"/>
            <a:ext cx="1166100" cy="603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Running Various Classification Models</a:t>
            </a:r>
            <a:endParaRPr sz="800">
              <a:latin typeface="Calibri"/>
              <a:ea typeface="Calibri"/>
              <a:cs typeface="Calibri"/>
              <a:sym typeface="Calibri"/>
            </a:endParaRPr>
          </a:p>
        </p:txBody>
      </p:sp>
      <p:sp>
        <p:nvSpPr>
          <p:cNvPr id="566" name="Google Shape;566;p126"/>
          <p:cNvSpPr/>
          <p:nvPr/>
        </p:nvSpPr>
        <p:spPr>
          <a:xfrm>
            <a:off x="5642275" y="2962725"/>
            <a:ext cx="1166100" cy="603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Ensemble Learning</a:t>
            </a:r>
            <a:endParaRPr sz="800">
              <a:latin typeface="Calibri"/>
              <a:ea typeface="Calibri"/>
              <a:cs typeface="Calibri"/>
              <a:sym typeface="Calibri"/>
            </a:endParaRPr>
          </a:p>
        </p:txBody>
      </p:sp>
      <p:sp>
        <p:nvSpPr>
          <p:cNvPr id="567" name="Google Shape;567;p126"/>
          <p:cNvSpPr/>
          <p:nvPr/>
        </p:nvSpPr>
        <p:spPr>
          <a:xfrm>
            <a:off x="7675925" y="3775050"/>
            <a:ext cx="1216500" cy="1216500"/>
          </a:xfrm>
          <a:prstGeom prst="ellipse">
            <a:avLst/>
          </a:prstGeom>
          <a:solidFill>
            <a:srgbClr val="223D7E">
              <a:alpha val="466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Calibri"/>
                <a:ea typeface="Calibri"/>
                <a:cs typeface="Calibri"/>
                <a:sym typeface="Calibri"/>
              </a:rPr>
              <a:t>Best Model</a:t>
            </a:r>
            <a:endParaRPr sz="1700">
              <a:latin typeface="Calibri"/>
              <a:ea typeface="Calibri"/>
              <a:cs typeface="Calibri"/>
              <a:sym typeface="Calibri"/>
            </a:endParaRPr>
          </a:p>
        </p:txBody>
      </p:sp>
      <p:cxnSp>
        <p:nvCxnSpPr>
          <p:cNvPr id="568" name="Google Shape;568;p126"/>
          <p:cNvCxnSpPr>
            <a:stCxn id="559" idx="3"/>
            <a:endCxn id="560" idx="1"/>
          </p:cNvCxnSpPr>
          <p:nvPr/>
        </p:nvCxnSpPr>
        <p:spPr>
          <a:xfrm>
            <a:off x="1300325" y="2502675"/>
            <a:ext cx="167400" cy="0"/>
          </a:xfrm>
          <a:prstGeom prst="straightConnector1">
            <a:avLst/>
          </a:prstGeom>
          <a:noFill/>
          <a:ln cap="flat" cmpd="sng" w="9525">
            <a:solidFill>
              <a:schemeClr val="dk2"/>
            </a:solidFill>
            <a:prstDash val="solid"/>
            <a:round/>
            <a:headEnd len="med" w="med" type="none"/>
            <a:tailEnd len="med" w="med" type="triangle"/>
          </a:ln>
        </p:spPr>
      </p:cxnSp>
      <p:cxnSp>
        <p:nvCxnSpPr>
          <p:cNvPr id="569" name="Google Shape;569;p126"/>
          <p:cNvCxnSpPr>
            <a:endCxn id="561" idx="1"/>
          </p:cNvCxnSpPr>
          <p:nvPr/>
        </p:nvCxnSpPr>
        <p:spPr>
          <a:xfrm>
            <a:off x="2671925" y="2502675"/>
            <a:ext cx="129300" cy="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126"/>
          <p:cNvCxnSpPr>
            <a:stCxn id="561" idx="3"/>
            <a:endCxn id="562" idx="1"/>
          </p:cNvCxnSpPr>
          <p:nvPr/>
        </p:nvCxnSpPr>
        <p:spPr>
          <a:xfrm flipH="1" rot="10800000">
            <a:off x="3967325" y="1512075"/>
            <a:ext cx="254400" cy="990600"/>
          </a:xfrm>
          <a:prstGeom prst="bentConnector3">
            <a:avLst>
              <a:gd fmla="val 50005" name="adj1"/>
            </a:avLst>
          </a:prstGeom>
          <a:noFill/>
          <a:ln cap="flat" cmpd="sng" w="9525">
            <a:solidFill>
              <a:schemeClr val="dk2"/>
            </a:solidFill>
            <a:prstDash val="solid"/>
            <a:round/>
            <a:headEnd len="med" w="med" type="none"/>
            <a:tailEnd len="med" w="med" type="triangle"/>
          </a:ln>
        </p:spPr>
      </p:cxnSp>
      <p:cxnSp>
        <p:nvCxnSpPr>
          <p:cNvPr id="571" name="Google Shape;571;p126"/>
          <p:cNvCxnSpPr>
            <a:stCxn id="561" idx="3"/>
            <a:endCxn id="565" idx="1"/>
          </p:cNvCxnSpPr>
          <p:nvPr/>
        </p:nvCxnSpPr>
        <p:spPr>
          <a:xfrm>
            <a:off x="3967325" y="2502675"/>
            <a:ext cx="254400" cy="762000"/>
          </a:xfrm>
          <a:prstGeom prst="bentConnector3">
            <a:avLst>
              <a:gd fmla="val 50005" name="adj1"/>
            </a:avLst>
          </a:prstGeom>
          <a:noFill/>
          <a:ln cap="flat" cmpd="sng" w="9525">
            <a:solidFill>
              <a:schemeClr val="dk2"/>
            </a:solidFill>
            <a:prstDash val="solid"/>
            <a:round/>
            <a:headEnd len="med" w="med" type="none"/>
            <a:tailEnd len="med" w="med" type="triangle"/>
          </a:ln>
        </p:spPr>
      </p:cxnSp>
      <p:cxnSp>
        <p:nvCxnSpPr>
          <p:cNvPr id="572" name="Google Shape;572;p126"/>
          <p:cNvCxnSpPr>
            <a:stCxn id="562" idx="3"/>
            <a:endCxn id="563" idx="1"/>
          </p:cNvCxnSpPr>
          <p:nvPr/>
        </p:nvCxnSpPr>
        <p:spPr>
          <a:xfrm>
            <a:off x="5387850" y="1512075"/>
            <a:ext cx="167400" cy="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126"/>
          <p:cNvCxnSpPr>
            <a:stCxn id="563" idx="3"/>
            <a:endCxn id="564" idx="1"/>
          </p:cNvCxnSpPr>
          <p:nvPr/>
        </p:nvCxnSpPr>
        <p:spPr>
          <a:xfrm>
            <a:off x="6721350" y="1512075"/>
            <a:ext cx="216300" cy="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126"/>
          <p:cNvCxnSpPr>
            <a:stCxn id="565" idx="3"/>
            <a:endCxn id="566" idx="1"/>
          </p:cNvCxnSpPr>
          <p:nvPr/>
        </p:nvCxnSpPr>
        <p:spPr>
          <a:xfrm>
            <a:off x="5387850" y="3264675"/>
            <a:ext cx="254400" cy="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126"/>
          <p:cNvCxnSpPr>
            <a:stCxn id="566" idx="3"/>
            <a:endCxn id="567" idx="2"/>
          </p:cNvCxnSpPr>
          <p:nvPr/>
        </p:nvCxnSpPr>
        <p:spPr>
          <a:xfrm>
            <a:off x="6808375" y="3264675"/>
            <a:ext cx="867600" cy="11187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576" name="Google Shape;576;p126"/>
          <p:cNvCxnSpPr>
            <a:stCxn id="564" idx="3"/>
            <a:endCxn id="567" idx="7"/>
          </p:cNvCxnSpPr>
          <p:nvPr/>
        </p:nvCxnSpPr>
        <p:spPr>
          <a:xfrm>
            <a:off x="8103775" y="1512075"/>
            <a:ext cx="610500" cy="2441100"/>
          </a:xfrm>
          <a:prstGeom prst="bentConnector2">
            <a:avLst/>
          </a:prstGeom>
          <a:noFill/>
          <a:ln cap="flat" cmpd="sng" w="9525">
            <a:solidFill>
              <a:schemeClr val="dk2"/>
            </a:solidFill>
            <a:prstDash val="solid"/>
            <a:round/>
            <a:headEnd len="med" w="med" type="none"/>
            <a:tailEnd len="med" w="med" type="triangle"/>
          </a:ln>
        </p:spPr>
      </p:cxnSp>
      <p:sp>
        <p:nvSpPr>
          <p:cNvPr id="577" name="Google Shape;577;p126"/>
          <p:cNvSpPr/>
          <p:nvPr/>
        </p:nvSpPr>
        <p:spPr>
          <a:xfrm>
            <a:off x="415874" y="213700"/>
            <a:ext cx="5781044" cy="28282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Model Development Approach</a:t>
            </a:r>
          </a:p>
        </p:txBody>
      </p:sp>
      <p:sp>
        <p:nvSpPr>
          <p:cNvPr id="578" name="Google Shape;578;p126"/>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Stage wise approach to build the best model</a:t>
            </a:r>
            <a:endParaRPr b="0" i="1" sz="1000" u="none" cap="none" strike="noStrike">
              <a:solidFill>
                <a:srgbClr val="223D7E"/>
              </a:solidFill>
              <a:latin typeface="Montserrat"/>
              <a:ea typeface="Montserrat"/>
              <a:cs typeface="Montserrat"/>
              <a:sym typeface="Montserrat"/>
            </a:endParaRPr>
          </a:p>
        </p:txBody>
      </p:sp>
      <p:sp>
        <p:nvSpPr>
          <p:cNvPr id="579" name="Google Shape;579;p126"/>
          <p:cNvSpPr/>
          <p:nvPr/>
        </p:nvSpPr>
        <p:spPr>
          <a:xfrm>
            <a:off x="130400" y="4080550"/>
            <a:ext cx="1828800" cy="3438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700">
                <a:latin typeface="Montserrat"/>
                <a:ea typeface="Montserrat"/>
                <a:cs typeface="Montserrat"/>
                <a:sym typeface="Montserrat"/>
              </a:rPr>
              <a:t>Approach 1</a:t>
            </a:r>
            <a:r>
              <a:rPr lang="en" sz="700">
                <a:latin typeface="Montserrat"/>
                <a:ea typeface="Montserrat"/>
                <a:cs typeface="Montserrat"/>
                <a:sym typeface="Montserrat"/>
              </a:rPr>
              <a:t>: </a:t>
            </a:r>
            <a:r>
              <a:rPr lang="en" sz="700">
                <a:latin typeface="Montserrat"/>
                <a:ea typeface="Montserrat"/>
                <a:cs typeface="Montserrat"/>
                <a:sym typeface="Montserrat"/>
              </a:rPr>
              <a:t>Model Development with Statistical Analysis Approach</a:t>
            </a:r>
            <a:endParaRPr sz="700">
              <a:latin typeface="Montserrat"/>
              <a:ea typeface="Montserrat"/>
              <a:cs typeface="Montserrat"/>
              <a:sym typeface="Montserrat"/>
            </a:endParaRPr>
          </a:p>
        </p:txBody>
      </p:sp>
      <p:sp>
        <p:nvSpPr>
          <p:cNvPr id="580" name="Google Shape;580;p126"/>
          <p:cNvSpPr/>
          <p:nvPr/>
        </p:nvSpPr>
        <p:spPr>
          <a:xfrm>
            <a:off x="130400" y="4537750"/>
            <a:ext cx="1828800" cy="343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700">
                <a:latin typeface="Montserrat"/>
                <a:ea typeface="Montserrat"/>
                <a:cs typeface="Montserrat"/>
                <a:sym typeface="Montserrat"/>
              </a:rPr>
              <a:t>Approach 2</a:t>
            </a:r>
            <a:r>
              <a:rPr lang="en" sz="700">
                <a:latin typeface="Montserrat"/>
                <a:ea typeface="Montserrat"/>
                <a:cs typeface="Montserrat"/>
                <a:sym typeface="Montserrat"/>
              </a:rPr>
              <a:t>: </a:t>
            </a:r>
            <a:r>
              <a:rPr lang="en" sz="700">
                <a:latin typeface="Montserrat"/>
                <a:ea typeface="Montserrat"/>
                <a:cs typeface="Montserrat"/>
                <a:sym typeface="Montserrat"/>
              </a:rPr>
              <a:t>Model Development without Statistical Analysis Approach</a:t>
            </a:r>
            <a:endParaRPr sz="7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cxnSp>
        <p:nvCxnSpPr>
          <p:cNvPr id="585" name="Google Shape;585;p127"/>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86" name="Google Shape;586;p127"/>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Predictive Model Development</a:t>
            </a:r>
            <a:endParaRPr b="1" sz="3000">
              <a:solidFill>
                <a:srgbClr val="666666"/>
              </a:solidFill>
              <a:latin typeface="Montserrat"/>
              <a:ea typeface="Montserrat"/>
              <a:cs typeface="Montserrat"/>
              <a:sym typeface="Montserrat"/>
            </a:endParaRPr>
          </a:p>
        </p:txBody>
      </p:sp>
      <p:pic>
        <p:nvPicPr>
          <p:cNvPr id="587" name="Google Shape;587;p127"/>
          <p:cNvPicPr preferRelativeResize="0"/>
          <p:nvPr/>
        </p:nvPicPr>
        <p:blipFill>
          <a:blip r:embed="rId3">
            <a:alphaModFix/>
          </a:blip>
          <a:stretch>
            <a:fillRect/>
          </a:stretch>
        </p:blipFill>
        <p:spPr>
          <a:xfrm>
            <a:off x="1958450" y="1968563"/>
            <a:ext cx="987825" cy="13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8CAAB9"/>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