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5" r:id="rId4"/>
    <p:sldId id="269" r:id="rId5"/>
    <p:sldId id="270" r:id="rId6"/>
    <p:sldId id="266" r:id="rId7"/>
    <p:sldId id="267" r:id="rId8"/>
    <p:sldId id="268" r:id="rId9"/>
    <p:sldId id="263" r:id="rId10"/>
    <p:sldId id="264" r:id="rId11"/>
  </p:sldIdLst>
  <p:sldSz cx="9144000" cy="5143500" type="screen16x9"/>
  <p:notesSz cx="6858000" cy="9144000"/>
  <p:embeddedFontLst>
    <p:embeddedFont>
      <p:font typeface="Economica" charset="0"/>
      <p:regular r:id="rId13"/>
    </p:embeddedFont>
    <p:embeddedFont>
      <p:font typeface="Open Sans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f0f4aeee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f0f4aeee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f0f4aeee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f0f4aeee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f0f4aeee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f0f4aeee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 panose="020B0606030504020204"/>
              <a:buChar char="●"/>
              <a:defRPr sz="180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●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●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11.10830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16990" cy="611197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800" b="1" dirty="0" smtClean="0"/>
              <a:t>From Recognition to Cognition: Visual Commonsense Reasoning   </a:t>
            </a:r>
            <a:endParaRPr lang="en-US" sz="1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392" y="1555531"/>
            <a:ext cx="8432907" cy="302369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Screenshot (114).png"/>
          <p:cNvPicPr>
            <a:picLocks noChangeAspect="1"/>
          </p:cNvPicPr>
          <p:nvPr/>
        </p:nvPicPr>
        <p:blipFill>
          <a:blip r:embed="rId2"/>
          <a:srcRect l="1379" t="23282" r="1724" b="34807"/>
          <a:stretch>
            <a:fillRect/>
          </a:stretch>
        </p:blipFill>
        <p:spPr>
          <a:xfrm>
            <a:off x="0" y="1508983"/>
            <a:ext cx="9144000" cy="21546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685" y="729343"/>
            <a:ext cx="2997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hlinkClick r:id="rId3"/>
              </a:rPr>
              <a:t>https://arxiv.org/pdf/1811.10830.pdf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61257" y="1153885"/>
            <a:ext cx="3599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 : Visual Commonsense Reasoning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15686" y="3788229"/>
            <a:ext cx="6894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Collected from Large Scale Movie Description Challenge and YouTube movie clips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List of objects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 query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 set of N responses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15).png"/>
          <p:cNvPicPr>
            <a:picLocks noChangeAspect="1"/>
          </p:cNvPicPr>
          <p:nvPr/>
        </p:nvPicPr>
        <p:blipFill>
          <a:blip r:embed="rId2"/>
          <a:srcRect l="49310" t="31254" r="10920" b="33990"/>
          <a:stretch>
            <a:fillRect/>
          </a:stretch>
        </p:blipFill>
        <p:spPr>
          <a:xfrm>
            <a:off x="136635" y="420415"/>
            <a:ext cx="3930869" cy="20600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8677" y="0"/>
            <a:ext cx="2044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Adversarial Matching </a:t>
            </a:r>
            <a:endParaRPr lang="en-IN" b="1" dirty="0"/>
          </a:p>
        </p:txBody>
      </p:sp>
      <p:pic>
        <p:nvPicPr>
          <p:cNvPr id="4" name="Picture 3" descr="Screenshot (116).png"/>
          <p:cNvPicPr>
            <a:picLocks noChangeAspect="1"/>
          </p:cNvPicPr>
          <p:nvPr/>
        </p:nvPicPr>
        <p:blipFill>
          <a:blip r:embed="rId3"/>
          <a:srcRect l="7241" t="35753" r="5977" b="29492"/>
          <a:stretch>
            <a:fillRect/>
          </a:stretch>
        </p:blipFill>
        <p:spPr>
          <a:xfrm>
            <a:off x="0" y="3121573"/>
            <a:ext cx="7210097" cy="17867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8675" y="2711669"/>
            <a:ext cx="2884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Recognition to Cognition Model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21629" y="515007"/>
            <a:ext cx="48223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For Question Answering Q -&gt; 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Language generation dataset to Multiple Choice Test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Two subtasks:</a:t>
            </a:r>
          </a:p>
          <a:p>
            <a:r>
              <a:rPr lang="en-US" dirty="0" smtClean="0"/>
              <a:t>            - Answer is as relevant as possible</a:t>
            </a:r>
          </a:p>
          <a:p>
            <a:r>
              <a:rPr lang="en-US" dirty="0" smtClean="0"/>
              <a:t>            - Dissimilarity between other answers are from the correct answer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Maximum weight bipartite matching</a:t>
            </a:r>
          </a:p>
          <a:p>
            <a:endParaRPr lang="en-US" dirty="0" smtClean="0"/>
          </a:p>
          <a:p>
            <a:r>
              <a:rPr lang="en-US" dirty="0" smtClean="0"/>
              <a:t>       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293429" y="3450771"/>
            <a:ext cx="1719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QA -&gt; R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Grounding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Contextualization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Reasoning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92</Words>
  <Application>WPS Presentation</Application>
  <PresentationFormat>On-screen Show (16:9)</PresentationFormat>
  <Paragraphs>21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Economica</vt:lpstr>
      <vt:lpstr>Open Sans</vt:lpstr>
      <vt:lpstr>Luxe</vt:lpstr>
      <vt:lpstr>Slide 1</vt:lpstr>
      <vt:lpstr>Slide 2</vt:lpstr>
      <vt:lpstr>Slide 3</vt:lpstr>
      <vt:lpstr>   From Recognition to Cognition: Visual Commonsense Reasoning   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USER</cp:lastModifiedBy>
  <cp:revision>2</cp:revision>
  <dcterms:created xsi:type="dcterms:W3CDTF">2020-10-30T11:20:03Z</dcterms:created>
  <dcterms:modified xsi:type="dcterms:W3CDTF">2020-10-30T07:40:48Z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