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1"/>
  </p:handoutMasterIdLst>
  <p:sldIdLst>
    <p:sldId id="274" r:id="rId3"/>
    <p:sldId id="285" r:id="rId4"/>
    <p:sldId id="272" r:id="rId5"/>
    <p:sldId id="273" r:id="rId6"/>
    <p:sldId id="286" r:id="rId7"/>
    <p:sldId id="278" r:id="rId8"/>
    <p:sldId id="281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1143000"/>
          </a:xfrm>
        </p:spPr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5910" y="2519045"/>
            <a:ext cx="76968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To develop a multimodal architecture which classifies the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memes among the 6 labels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Once the meme is given as an input the output will be 3 labels among the 6 labels which are:</a:t>
            </a:r>
            <a:endParaRPr lang="en-US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0 - NotHate, 1 - Racist, 2 - Sexist, 3 - Homophobe, 4 - Religion, 5 - OtherHate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8035"/>
            <a:ext cx="6858000" cy="946785"/>
          </a:xfrm>
        </p:spPr>
        <p:txBody>
          <a:bodyPr/>
          <a:lstStyle/>
          <a:p>
            <a:pPr algn="l"/>
            <a:r>
              <a:rPr lang="en-IN" altLang="en-US" b="1" dirty="0">
                <a:latin typeface="Georgia" panose="02040502050405020303" charset="0"/>
                <a:ea typeface="Microsoft JhengHei UI Light" panose="020B0304030504040204" charset="-120"/>
                <a:cs typeface="Georgia" panose="02040502050405020303" charset="0"/>
              </a:rPr>
              <a:t>Pretext Tasks</a:t>
            </a:r>
            <a:r>
              <a:rPr lang="en-IN" altLang="en-US" b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IN" altLang="en-US" b="1" dirty="0"/>
              <a:t> </a:t>
            </a:r>
            <a:endParaRPr lang="en-I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18160" y="4011295"/>
            <a:ext cx="68707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Input: 2 image patches, one is the anchor image patch while the other is the query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Given the 2 image patches, the network needs to predict the relative position of the query image patch with respect to the anchor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Thus, this problem can be modelled as an 8-way classification problem, since there are 8 possible locations for a query image, given an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And, the label for this task can be automatically generated by feeding the relative position of query patch with respect to the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3405" y="249555"/>
            <a:ext cx="731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Predicting relative position of image patches.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817245"/>
            <a:ext cx="6842760" cy="2278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"/>
            <a:ext cx="8229600" cy="2499360"/>
          </a:xfrm>
        </p:spPr>
        <p:txBody>
          <a:bodyPr/>
          <a:p>
            <a:pPr marL="0" indent="0">
              <a:buNone/>
            </a:pPr>
            <a:endParaRPr lang="en-US" sz="1600"/>
          </a:p>
          <a:p>
            <a:r>
              <a:rPr lang="en-US" sz="1600"/>
              <a:t>We can evaluate the effectiveness of the learned visual representations by checking nearest neighbours for a given image patch basis feature representations provided by the network. For computing nearest neighbours of a given image patch</a:t>
            </a:r>
            <a:endParaRPr lang="en-US" sz="1600"/>
          </a:p>
          <a:p>
            <a:pPr lvl="1"/>
            <a:r>
              <a:rPr lang="en-US" sz="1400"/>
              <a:t>Compute the CNN features for all images in the dataset, that will act as the sample pool for retrieval.</a:t>
            </a:r>
            <a:endParaRPr lang="en-US" sz="1400"/>
          </a:p>
          <a:p>
            <a:pPr lvl="1"/>
            <a:r>
              <a:rPr lang="en-US" sz="1400"/>
              <a:t>Compute CNN features for the required image patch.</a:t>
            </a:r>
            <a:endParaRPr lang="en-US" sz="1400"/>
          </a:p>
          <a:p>
            <a:pPr lvl="1"/>
            <a:r>
              <a:rPr lang="en-US" sz="1400"/>
              <a:t>Identify nearest neighbours for the feature vector of the required image, from the pool of feature vectors of images available.</a:t>
            </a:r>
            <a:endParaRPr lang="en-US" sz="140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2784475"/>
            <a:ext cx="7132320" cy="3451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5" y="1210628"/>
            <a:ext cx="8424863" cy="994410"/>
          </a:xfrm>
        </p:spPr>
        <p:txBody>
          <a:bodyPr/>
          <a:p>
            <a:r>
              <a:rPr lang="en-IN" altLang="en-US" sz="2400" b="1">
                <a:latin typeface="Georgia" panose="02040502050405020303" charset="0"/>
                <a:cs typeface="Georgia" panose="02040502050405020303" charset="0"/>
              </a:rPr>
              <a:t>ConVIRT  (Contrastive Visual Representation from Text) </a:t>
            </a: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Framework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pic>
        <p:nvPicPr>
          <p:cNvPr id="4" name="Picture 3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554" y="2621280"/>
            <a:ext cx="6692265" cy="2214086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6245" y="5676424"/>
            <a:ext cx="858488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50">
                <a:solidFill>
                  <a:schemeClr val="bg1">
                    <a:lumMod val="65000"/>
                  </a:schemeClr>
                </a:solidFill>
              </a:rPr>
              <a:t>Paper : </a:t>
            </a:r>
            <a:r>
              <a:rPr lang="en-US" sz="1050">
                <a:solidFill>
                  <a:schemeClr val="bg1">
                    <a:lumMod val="65000"/>
                  </a:schemeClr>
                </a:solidFill>
              </a:rPr>
              <a:t>CONTRASTIVE LEARNING OF MEDICAL VISUAL REPRESENTATIONS FROM PAIRED IMAGES AND TEXT</a:t>
            </a:r>
            <a:endParaRPr lang="en-US" sz="105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0" y="1466215"/>
            <a:ext cx="8339455" cy="994410"/>
          </a:xfrm>
        </p:spPr>
        <p:txBody>
          <a:bodyPr>
            <a:normAutofit fontScale="90000"/>
          </a:bodyPr>
          <a:p>
            <a:pPr algn="l"/>
            <a:r>
              <a:rPr 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Pretext task  </a:t>
            </a:r>
            <a:r>
              <a:rPr lang="en-IN" altLang="en-US" sz="3100" b="1">
                <a:latin typeface="Georgia" panose="02040502050405020303" charset="0"/>
                <a:cs typeface="Georgia" panose="02040502050405020303" charset="0"/>
                <a:sym typeface="+mn-ea"/>
              </a:rPr>
              <a:t>for text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5100"/>
            <a:ext cx="7886700" cy="2689384"/>
          </a:xfrm>
        </p:spPr>
        <p:txBody>
          <a:bodyPr>
            <a:normAutofit/>
          </a:bodyPr>
          <a:p>
            <a:r>
              <a:rPr lang="en-US" sz="1800"/>
              <a:t>N</a:t>
            </a:r>
            <a:r>
              <a:rPr lang="en-IN" altLang="en-US" sz="1800"/>
              <a:t>ext Sentence Prediction</a:t>
            </a:r>
            <a:endParaRPr lang="en-US" sz="1800"/>
          </a:p>
          <a:p>
            <a:r>
              <a:rPr lang="en-US" sz="1800" b="1"/>
              <a:t>Masked language modelling</a:t>
            </a:r>
            <a:endParaRPr lang="en-US" sz="1800" b="1"/>
          </a:p>
          <a:p>
            <a:r>
              <a:rPr lang="en-US" sz="1800"/>
              <a:t>Sentence order prediction</a:t>
            </a:r>
            <a:endParaRPr lang="en-US" sz="1800"/>
          </a:p>
          <a:p>
            <a:r>
              <a:rPr lang="en-US" sz="1800" b="1"/>
              <a:t>Center </a:t>
            </a:r>
            <a:r>
              <a:rPr lang="en-US" sz="1800" b="1">
                <a:sym typeface="+mn-ea"/>
              </a:rPr>
              <a:t>word prediction</a:t>
            </a:r>
            <a:endParaRPr lang="en-US" sz="1800" b="1"/>
          </a:p>
          <a:p>
            <a:r>
              <a:rPr lang="en-IN" altLang="en-US" sz="1800"/>
              <a:t>N</a:t>
            </a:r>
            <a:r>
              <a:rPr lang="en-US" sz="1800"/>
              <a:t>eighbour word prediction</a:t>
            </a:r>
            <a:endParaRPr lang="en-US" sz="1800"/>
          </a:p>
          <a:p>
            <a:r>
              <a:rPr lang="en-US" sz="1800"/>
              <a:t>Sentence prediction</a:t>
            </a:r>
            <a:endParaRPr lang="en-US" sz="1800"/>
          </a:p>
          <a:p>
            <a:r>
              <a:rPr lang="en-US" sz="1800"/>
              <a:t>Document rotation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45000" cy="4526280"/>
          </a:xfrm>
        </p:spPr>
        <p:txBody>
          <a:bodyPr>
            <a:normAutofit/>
          </a:bodyPr>
          <a:p>
            <a:r>
              <a:rPr lang="en-IN" altLang="en-US" sz="2000">
                <a:latin typeface="Georgia" panose="02040502050405020303" charset="0"/>
                <a:cs typeface="Georgia" panose="02040502050405020303" charset="0"/>
              </a:rPr>
              <a:t>Center word prediction</a:t>
            </a:r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800">
                <a:latin typeface="Georgia" panose="02040502050405020303" charset="0"/>
                <a:cs typeface="Georgia" panose="02040502050405020303" charset="0"/>
              </a:rPr>
              <a:t>Masked language modeling</a:t>
            </a:r>
            <a:endParaRPr lang="en-IN" altLang="en-US" sz="18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18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04615" y="1280795"/>
            <a:ext cx="4207510" cy="1160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5" y="4181475"/>
            <a:ext cx="5173345" cy="1035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Presentation</Application>
  <PresentationFormat/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Georgia</vt:lpstr>
      <vt:lpstr>Microsoft JhengHei UI Light</vt:lpstr>
      <vt:lpstr>Microsoft YaHei</vt:lpstr>
      <vt:lpstr>Arial Unicode MS</vt:lpstr>
      <vt:lpstr>Calibri</vt:lpstr>
      <vt:lpstr>Cambria Math</vt:lpstr>
      <vt:lpstr>Default Design</vt:lpstr>
      <vt:lpstr>Problem Statement </vt:lpstr>
      <vt:lpstr>Pretext Tasks  </vt:lpstr>
      <vt:lpstr>PowerPoint 演示文稿</vt:lpstr>
      <vt:lpstr>PowerPoint 演示文稿</vt:lpstr>
      <vt:lpstr>ConVIRT  (Contrastive Visual Representation from Text) Framework</vt:lpstr>
      <vt:lpstr>Pretext task  for text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Intial Methods </dc:title>
  <dc:creator>Admin</dc:creator>
  <cp:lastModifiedBy>Admin</cp:lastModifiedBy>
  <cp:revision>26</cp:revision>
  <dcterms:created xsi:type="dcterms:W3CDTF">2020-10-22T11:49:00Z</dcterms:created>
  <dcterms:modified xsi:type="dcterms:W3CDTF">2020-12-15T14:48:26Z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