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65" r:id="rId10"/>
    <p:sldId id="289" r:id="rId11"/>
  </p:sldIdLst>
  <p:sldSz cx="9144000" cy="5143500"/>
  <p:notesSz cx="6858000" cy="9144000"/>
  <p:embeddedFontLst>
    <p:embeddedFont>
      <p:font typeface="Old Standard TT" panose="00000500000000000000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Interpretation</a:t>
            </a:r>
            <a:endParaRPr lang="en-US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7525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There's is a large class imbalance in the dataset </a:t>
            </a:r>
            <a:br>
              <a:rPr lang="en-US"/>
            </a:br>
            <a:r>
              <a:rPr lang="en-US"/>
              <a:t>interms of the labels.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may lead to the model learning non hostile </a:t>
            </a:r>
            <a:br>
              <a:rPr lang="en-US"/>
            </a:br>
            <a:r>
              <a:rPr lang="en-US"/>
              <a:t>post more efficiently when compared to other.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is called the Accuracy Paradox.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2" name="Picture 1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495" y="885825"/>
            <a:ext cx="290322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Methods for Hindi-English Code-Mixed Data    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085"/>
              <a:t>https://www.aclweb.org/anthology/2020.trac-1.7.pdf </a:t>
            </a:r>
            <a:r>
              <a:rPr lang="en-US" sz="1240"/>
              <a:t>                                            </a:t>
            </a:r>
            <a:endParaRPr lang="en-US" sz="124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Aggression-annotated Corpus of Hindi-English Code-mixed Data</a:t>
            </a:r>
            <a:br>
              <a:rPr lang="en-US" sz="1600"/>
            </a:br>
            <a:r>
              <a:rPr lang="en-US" sz="1600"/>
              <a:t>Ritesh Kumar, Aishwarya N. Reganti, Akshit Bhatia, Tushar Maheshwari </a:t>
            </a:r>
            <a:br>
              <a:rPr lang="en-US" sz="1600"/>
            </a:br>
            <a:r>
              <a:rPr lang="en-US" sz="1600"/>
              <a:t> 		</a:t>
            </a:r>
            <a:r>
              <a:rPr lang="en-US" sz="1200"/>
              <a:t>https://arxiv.org/ftp/arxiv/papers/1803/1803.09402.pdf        </a:t>
            </a:r>
            <a:endParaRPr lang="en-US" sz="12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Detecting Offensive Tweets in Hindi-English Code-Switched Language  				</a:t>
            </a:r>
            <a:r>
              <a:rPr lang="en-US" sz="1200"/>
              <a:t>https://www.aclweb.org/anthology/W18-3504.pdf</a:t>
            </a:r>
            <a:endParaRPr lang="en-US" sz="16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400"/>
              <a:t>Hindi2Vec Language Modeling</a:t>
            </a:r>
            <a:br>
              <a:rPr lang="en-US" sz="1400"/>
            </a:br>
            <a:r>
              <a:rPr lang="en-US" sz="1400"/>
              <a:t>		</a:t>
            </a:r>
            <a:r>
              <a:rPr lang="en-US" sz="1200"/>
              <a:t>https://github.com/NirantK/hindi2vec/blob/master/Hindi-Language-Modeling.ipynb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Presentation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Paperback</vt:lpstr>
      <vt:lpstr>DMA Course Project(18ECSC301) 2020-21 Title 5DMACP17 Hostile Post Detection In Hindi </vt:lpstr>
      <vt:lpstr>Introduction</vt:lpstr>
      <vt:lpstr>Hostile Post Detection in Hindi </vt:lpstr>
      <vt:lpstr>PowerPoint 演示文稿</vt:lpstr>
      <vt:lpstr>.	                                               Submission: A csv file in the following format for the final evaluation                                                                    &lt;unique_id, {labels}&gt; </vt:lpstr>
      <vt:lpstr>Understanding of Data</vt:lpstr>
      <vt:lpstr>Data Interpretation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16</cp:revision>
  <dcterms:created xsi:type="dcterms:W3CDTF">2020-10-27T10:04:00Z</dcterms:created>
  <dcterms:modified xsi:type="dcterms:W3CDTF">2020-10-29T07:47:30Z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