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3"/>
    <p:sldId id="263" r:id="rId4"/>
    <p:sldId id="264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00140" y="558927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yes--- varun bohara branch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53</Words>
  <Application>WPS Presentation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Math 16x9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8</cp:revision>
  <dcterms:created xsi:type="dcterms:W3CDTF">2020-10-05T09:51:00Z</dcterms:created>
  <dcterms:modified xsi:type="dcterms:W3CDTF">2020-10-05T11:00:18Z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