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58" r:id="rId4"/>
    <p:sldId id="259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References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2400"/>
              <a:t>Sentence-BERT: Sentence Embeddings using Siamese BERT-Networks </a:t>
            </a:r>
            <a:r>
              <a:rPr lang="en-IN" sz="2400"/>
              <a:t>, </a:t>
            </a:r>
            <a:r>
              <a:rPr sz="2400"/>
              <a:t>Nils Reimers and Iryna Gurevych</a:t>
            </a:r>
            <a:r>
              <a:rPr lang="en-IN" sz="2400"/>
              <a:t>. </a:t>
            </a:r>
            <a:endParaRPr lang="en-IN" sz="2400"/>
          </a:p>
          <a:p>
            <a:endParaRPr lang="en-IN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600" b="1">
                <a:latin typeface="Georgia" panose="02040502050405020303" charset="0"/>
                <a:cs typeface="Georgia" panose="02040502050405020303" charset="0"/>
              </a:rPr>
              <a:t>Sentence-BERT: Sentence Embeddings using Siamese BERT-Networks</a:t>
            </a:r>
            <a:endParaRPr lang="en-US" sz="3600" b="1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0095" y="2430780"/>
            <a:ext cx="3518535" cy="40220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Title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2000">
                <a:latin typeface="Georgia" panose="02040502050405020303" charset="0"/>
              </a:rPr>
              <a:t>GATED MULTIMODAL UNITS FOR INFORMATION FUSION</a:t>
            </a:r>
            <a:endParaRPr lang="en-US" altLang="zh-CN" sz="2000">
              <a:latin typeface="Georgia" panose="02040502050405020303" charset="0"/>
            </a:endParaRPr>
          </a:p>
        </p:txBody>
      </p:sp>
      <p:pic>
        <p:nvPicPr>
          <p:cNvPr id="4098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0" y="1076325"/>
            <a:ext cx="4778375" cy="5041900"/>
          </a:xfrm>
        </p:spPr>
      </p:pic>
      <p:pic>
        <p:nvPicPr>
          <p:cNvPr id="4099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78375" y="1076325"/>
            <a:ext cx="4138613" cy="3282950"/>
          </a:xfrm>
        </p:spPr>
      </p:pic>
      <p:pic>
        <p:nvPicPr>
          <p:cNvPr id="4100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213" y="4359275"/>
            <a:ext cx="3430587" cy="2070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575310" y="6191885"/>
            <a:ext cx="302196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>
                <a:ln w="12700">
                  <a:solidFill>
                    <a:schemeClr val="accent1"/>
                  </a:solidFill>
                  <a:prstDash val="solid"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https://arxiv.org/pdf/1702.01992.pdf</a:t>
            </a:r>
            <a:endParaRPr lang="en-US" sz="1200">
              <a:ln w="12700">
                <a:solidFill>
                  <a:schemeClr val="accent1"/>
                </a:solidFill>
                <a:prstDash val="solid"/>
              </a:ln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WPS Presentation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Georgia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References</vt:lpstr>
      <vt:lpstr>Sentence-BERT: Sentence Embeddings using Siamese BERT-Networks</vt:lpstr>
      <vt:lpstr>GATED MULTIMODAL UNITS FOR INFORMATION FUSION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Admin</cp:lastModifiedBy>
  <cp:revision>2</cp:revision>
  <dcterms:created xsi:type="dcterms:W3CDTF">2020-11-24T11:08:00Z</dcterms:created>
  <dcterms:modified xsi:type="dcterms:W3CDTF">2020-11-24T11:19:05Z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