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achinehack.com/hackathons/predict_github_issues_embold_sponsored_hackathon/overview" TargetMode="External"/><Relationship Id="rId1" Type="http://schemas.openxmlformats.org/officeDocument/2006/relationships/hyperlink" Target="https://www.kaggle.com/hsankesara/flickr-image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b="1" dirty="0"/>
              <a:t> Autocomplete Feature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  <a:endParaRPr lang="en-US" sz="1090" dirty="0">
              <a:sym typeface="+mn-ea"/>
            </a:endParaRP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800" b="1" dirty="0"/>
              <a:t> Music Genre Classification with Deep Learning</a:t>
            </a:r>
            <a:endParaRPr lang="en-US" sz="1800" b="1" dirty="0"/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  <a:endParaRPr 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          </a:t>
            </a:r>
            <a:r>
              <a:rPr lang="en-US" sz="1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Activity Recognition – Using Deep Learning Model		</a:t>
            </a:r>
            <a:endParaRPr lang="en-US" sz="1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1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https://www.geeksforgeeks.org/human-activity-recognition-using-deep-learning-model/</a:t>
            </a:r>
            <a:endParaRPr lang="en-US" sz="12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1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  <a:endParaRPr lang="en-IN" sz="1000" b="1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2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WPS Presentation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9</cp:revision>
  <dcterms:created xsi:type="dcterms:W3CDTF">2020-09-28T15:57:00Z</dcterms:created>
  <dcterms:modified xsi:type="dcterms:W3CDTF">2020-10-03T09:20:19Z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