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263" r:id="rId3"/>
    <p:sldId id="265" r:id="rId4"/>
    <p:sldId id="267" r:id="rId5"/>
    <p:sldId id="268" r:id="rId6"/>
    <p:sldId id="266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pos="100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5" autoAdjust="0"/>
    <p:restoredTop sz="94660"/>
  </p:normalViewPr>
  <p:slideViewPr>
    <p:cSldViewPr showGuides="1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39"/>
        <p:guide pos="10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/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/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/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pPr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/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7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5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295" indent="-24701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05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81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33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3095" indent="-247015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tpressjournals.org/doi/abs/10.1162/jocn.2008.20054" TargetMode="External"/><Relationship Id="rId2" Type="http://schemas.openxmlformats.org/officeDocument/2006/relationships/hyperlink" Target="https://quickdraw.withgoogle.com/data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cademic.oup.com/cercor/article/17/10/2322/311033" TargetMode="External"/><Relationship Id="rId4" Type="http://schemas.openxmlformats.org/officeDocument/2006/relationships/hyperlink" Target="https://www.mitpressjournals.org/doi/abs/10.1162/jocn.2007.19.4.60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df.sciencedirectassets.com/311593/1-s2.0-S2352340918X00043/1-s2.0-S2352340918305092/main.pdf?X-Amz-Security-Token=IQoJb3JpZ2luX2VjEKj//////////wEaCXVzLWVhc3QtMSJGMEQCIFUmZTy/9entYX0oLJNJ5THtho7Mfx1d0mtFvGlXRqJkAiAzrxWrfnhmx7MZiDk+jpxYb5EyudNWzupIgvMQpM0oZyq9AwjR//////////8BEAMaDDA1OTAwMzU0Njg2NSIME7wPuEx7csEsO5OlKpEDWvGgJvZfrZXL44oh44jLdcM4R1u0tso5ruDEqGKgfeHrFxTJHlF8CN0GO7WSuRZO6Pt/+JYzpahdOAtIBLyGDAL39+YFY+MwPVF6X13fs3JbR+AMMzlz/JFQ352IZXrxyuuV/82EfAfPDMudtczaD4AzsN6/99gX+aTVioKL1LCrWIeGZ5aZEoQgEDZ30lkJt8OoSrXx7KlZe7nRJpYd6kZEYn29mc1ClRe/DsZo5wK2m4kw4Cn1VZ899wI9fAk22hQBnPWeB6Exr7ejTocQLHhBvNj60tJ/NV1q275jVbXLs5yZ6Vrxp1s/WBlaoW0mB1ZHBfYgvXtI68kDf1j5zp0sAs1NEYzi3rh5r7QKh3r5c7ADQPBSowyZ8XIMXfw1o1zvq1VuBCVoJpXBhi2r5DY1nrH33KiZ4LOVLKgRw7OcVse2WQRzlA3Bve+Jcvl0FotEnIpsbvEpZVlRNdF0WMK1EaP7vcxZdFhZxtv/Z2MLaaVu6BBa621Vpq2cqRN0i1njhSIKFNDfjOaZMxT8zFkw3qHr+wU67AGPxml6/UdcCVmSixbGCLCjcCtb6FJFQhUxMgU1eooESZlr0t3+wN+LIbrD3OsJsCQaSOqPxJkNnNvOg0rIYqAJM7FSY8g1pKaOtOoONq3Y494iV6YtxhAbAJ7XSjz2StsJmnq9r/bMs2b7Pqy0TY/TLyEZShAfr1T+v0+wp+0dQBUhYGXtEP1HzIi9dcUF98JuG6cYFuVAomeCH6z+hdnBO9Zb4RMC4OyGCarQ5a+6Oe5/SUGobXrUyfI4oq5Xcw1Pa464LLraq3eenLz64/m6OvDRCLoyLgSg1XG0CaM9Sex63ficQcuB8w7pjw==&amp;X-Amz-Algorithm=AWS4-HMAC-SHA256&amp;X-Amz-Date=20201005T082249Z&amp;X-Amz-SignedHeaders=host&amp;X-Amz-Expires=300&amp;X-Amz-Credential=ASIAQ3PHCVTY23CGVXUR/20201005/us-east-1/s3/aws4_request&amp;X-Amz-Signature=54518121b8e6b91fbbdf68bd2af1ca85de5a83044bff8804f1a2492902fc619d&amp;hash=e54d564cd008cc55a48c797dae05f723fc9ed6d0b818900f56e1860942f99945&amp;host=68042c943591013ac2b2430a89b270f6af2c76d8dfd086a07176afe7c76c2c61&amp;pii=S2352340918305092&amp;tid=spdf-c3477d47-7e72-41e5-ab3f-a026974ff954&amp;sid=98c1f1f9795f4345b1392b99587aa4f9870fgxrqb&amp;type=client" TargetMode="External"/><Relationship Id="rId2" Type="http://schemas.openxmlformats.org/officeDocument/2006/relationships/hyperlink" Target="https://www.sciencedirect.com/science/article/pii/S2352340918305092?via=ihub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uw-cmg/perovskite-oxide-stability-predi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964" y="281237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FOR PROBLEM STATEMENT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633335" y="5944870"/>
            <a:ext cx="2696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Madhurika  </a:t>
            </a:r>
            <a:r>
              <a:rPr lang="en-IN" altLang="en-US" b="1">
                <a:latin typeface="Calibri" panose="020F0502020204030204" charset="0"/>
                <a:cs typeface="Calibri" panose="020F0502020204030204" charset="0"/>
              </a:rPr>
              <a:t>Ganiger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569720" y="1167130"/>
            <a:ext cx="8317865" cy="1876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sz="2800" b="1" dirty="0">
                <a:latin typeface="Calibri" panose="020F0502020204030204" charset="0"/>
                <a:cs typeface="Calibri" panose="020F0502020204030204" charset="0"/>
                <a:sym typeface="+mn-ea"/>
              </a:rPr>
              <a:t>  Infant Cry Language Analysis and Recognition:</a:t>
            </a:r>
            <a:endParaRPr lang="en-US" sz="2800" b="1" dirty="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0">
              <a:buFont typeface="+mj-lt"/>
              <a:buNone/>
            </a:pPr>
            <a:r>
              <a:rPr lang="en-IN" altLang="en-US" dirty="0">
                <a:sym typeface="+mn-ea"/>
              </a:rPr>
              <a:t>   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Determine the reason for cry of the infants may be </a:t>
            </a:r>
            <a:r>
              <a:rPr lang="en-IN" altLang="en-US" dirty="0" err="1">
                <a:latin typeface="Calibri" panose="020F0502020204030204" charset="0"/>
                <a:cs typeface="Calibri" panose="020F0502020204030204" charset="0"/>
                <a:sym typeface="+mn-ea"/>
              </a:rPr>
              <a:t>hunger,sleepy,pain</a:t>
            </a:r>
            <a:r>
              <a:rPr lang="en-I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</a:p>
          <a:p>
            <a:pPr marL="457200" lvl="1" indent="0">
              <a:buFont typeface="+mj-lt"/>
              <a:buNone/>
            </a:pPr>
            <a:endParaRPr lang="en-IN" altLang="en-US" dirty="0"/>
          </a:p>
          <a:p>
            <a:pPr marL="0" indent="0">
              <a:buFont typeface="+mj-lt"/>
              <a:buNone/>
            </a:pPr>
            <a:r>
              <a:rPr lang="en-IN" altLang="en-US" dirty="0">
                <a:sym typeface="+mn-ea"/>
              </a:rPr>
              <a:t>	</a:t>
            </a:r>
            <a:r>
              <a:rPr lang="en-IN" altLang="en-US" sz="1400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http://www.ieee-jas.org/fileZDHXBEN/journal/article/zdhxbywb/2019/3/PDF/jas-6-3-778.pdf</a:t>
            </a:r>
          </a:p>
          <a:p>
            <a:pPr marL="0" indent="0">
              <a:buFont typeface="+mj-lt"/>
              <a:buNone/>
            </a:pPr>
            <a:r>
              <a:rPr lang="en-US" sz="1400" dirty="0">
                <a:latin typeface="Calibri" panose="020F0502020204030204" charset="0"/>
                <a:cs typeface="Calibri" panose="020F0502020204030204" charset="0"/>
              </a:rPr>
              <a:t> </a:t>
            </a:r>
          </a:p>
          <a:p>
            <a:pPr marL="0" indent="0">
              <a:buFont typeface="+mj-lt"/>
              <a:buNone/>
            </a:pPr>
            <a:r>
              <a:rPr lang="en-IN" altLang="en-US" sz="2000" b="1" dirty="0">
                <a:latin typeface="Calibri" panose="020F0502020204030204" charset="0"/>
                <a:cs typeface="Calibri" panose="020F0502020204030204" charset="0"/>
              </a:rPr>
              <a:t>Dataset</a:t>
            </a:r>
            <a:r>
              <a:rPr lang="en-IN" altLang="en-US" sz="2000" dirty="0">
                <a:latin typeface="Calibri" panose="020F0502020204030204" charset="0"/>
                <a:cs typeface="Calibri" panose="020F0502020204030204" charset="0"/>
              </a:rPr>
              <a:t>: https://www.kaggle.com/pengliu1997/infantcrying?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192645" y="6205220"/>
            <a:ext cx="365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	Varun Bohara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93215" y="1713230"/>
            <a:ext cx="4814570" cy="2221865"/>
          </a:xfrm>
        </p:spPr>
        <p:txBody>
          <a:bodyPr/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Twitter has become an important communication channel in times of emergency.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ubiquitousness of smartphones enables people to announce an emergency they’re observing in real-time. 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this, more agencies are interested in programatically monitoring Twitter (i.e. disaster relief organizations and news agencies).</a:t>
            </a:r>
          </a:p>
          <a:p>
            <a:r>
              <a:rPr lang="en-US" sz="1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https://www.kaggle.com/c/nlp-getting-started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2645" y="869315"/>
            <a:ext cx="2400935" cy="4572000"/>
          </a:xfrm>
          <a:prstGeom prst="rect">
            <a:avLst/>
          </a:prstGeom>
        </p:spPr>
      </p:pic>
      <p:sp>
        <p:nvSpPr>
          <p:cNvPr id="9" name="Content Placeholder 5"/>
          <p:cNvSpPr/>
          <p:nvPr/>
        </p:nvSpPr>
        <p:spPr>
          <a:xfrm>
            <a:off x="1593215" y="1081405"/>
            <a:ext cx="4814570" cy="703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7015" indent="-247015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5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2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005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81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57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33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3095" indent="-24701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Real or Not? NLP with Disaster Tweets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Combating On​line Ho​st​ile Posts in ​Regional L​anguages dur​ing Emerge​ncy Si​tuation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215" y="1600200"/>
            <a:ext cx="9782175" cy="4572000"/>
          </a:xfrm>
        </p:spPr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subtask focuses on a variety of hostile posts in Hindi Devanagari script collected from Twitter and Facebook.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of valid categories are fake news, hate speech, offensive, defamation, and non-hostile posts.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multi-label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where each post can belong to one or more of these hostile classes. However, the non-hostile posts cannot be grouped with any other class.</a:t>
            </a:r>
          </a:p>
          <a:p>
            <a:r>
              <a:rPr lang="en-US" sz="14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https://competitions.codalab.org/competitions/26654#learn_the_details-overview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40230" y="3408045"/>
            <a:ext cx="9288000" cy="279302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192645" y="6205220"/>
            <a:ext cx="365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	Varun Bohara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2412" y="762000"/>
            <a:ext cx="9372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sz="2000" b="1" dirty="0" smtClean="0"/>
              <a:t>  Quick Draw 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These doodles are a unique data set that can: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  help developers train new neural networks,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  help researchers see patterns in how people around the world draw,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  and help artists create things we haven’t begun to think of.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   </a:t>
            </a:r>
            <a:r>
              <a:rPr lang="en-US" sz="2000" dirty="0" smtClean="0">
                <a:hlinkClick r:id="rId2"/>
              </a:rPr>
              <a:t>https://quickdraw.withgoogle.com/data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pPr>
              <a:buFont typeface="Wingdings"/>
              <a:buChar char="Ø"/>
            </a:pPr>
            <a:r>
              <a:rPr lang="en-US" sz="2000" b="1" dirty="0" smtClean="0">
                <a:hlinkClick r:id="rId3"/>
              </a:rPr>
              <a:t>  The Neural Integration of Speaker and Message</a:t>
            </a:r>
            <a:r>
              <a:rPr lang="en-US" sz="2000" b="1" dirty="0" smtClean="0"/>
              <a:t>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Font typeface="Wingdings"/>
              <a:buChar char="Ø"/>
            </a:pPr>
            <a:r>
              <a:rPr lang="en-US" sz="2000" b="1" dirty="0" smtClean="0">
                <a:hlinkClick r:id="rId4"/>
              </a:rPr>
              <a:t>  On-line Integration of Semantic Information from Speech and Gesture: Insights from Event-related Brain Potentials</a:t>
            </a:r>
            <a:r>
              <a:rPr lang="en-US" sz="2000" b="1" dirty="0" smtClean="0"/>
              <a:t>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Font typeface="Wingdings"/>
              <a:buChar char="Ø"/>
            </a:pPr>
            <a:r>
              <a:rPr lang="en-US" sz="2000" b="1" dirty="0" smtClean="0">
                <a:hlinkClick r:id="rId5"/>
              </a:rPr>
              <a:t>  When Language Meets Action: The Neural Integration of Gesture and Speech</a:t>
            </a:r>
            <a:r>
              <a:rPr lang="en-US" sz="2000" b="1" dirty="0" smtClean="0"/>
              <a:t>  </a:t>
            </a:r>
            <a:endParaRPr lang="en-US" sz="2000" b="1" dirty="0" smtClean="0"/>
          </a:p>
          <a:p>
            <a:r>
              <a:rPr lang="en-US" sz="2000" b="1" dirty="0" smtClean="0"/>
              <a:t> </a:t>
            </a:r>
            <a:r>
              <a:rPr lang="en-US" sz="2000" b="1" dirty="0" smtClean="0"/>
              <a:t>                                                                                            Sakshi </a:t>
            </a:r>
            <a:r>
              <a:rPr lang="en-US" sz="2000" b="1" smtClean="0"/>
              <a:t>tahlani</a:t>
            </a:r>
            <a:endParaRPr lang="en-US" sz="2000" b="1" dirty="0" smtClean="0"/>
          </a:p>
          <a:p>
            <a:r>
              <a:rPr lang="en-US" sz="2000" dirty="0" smtClean="0"/>
              <a:t>      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262764" y="6381328"/>
            <a:ext cx="318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Abhishek Rao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F331551-FA80-4063-9F00-093C846CEBC7}"/>
              </a:ext>
            </a:extLst>
          </p:cNvPr>
          <p:cNvSpPr txBox="1"/>
          <p:nvPr/>
        </p:nvSpPr>
        <p:spPr>
          <a:xfrm>
            <a:off x="1341884" y="1292606"/>
            <a:ext cx="950505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thermodynamic stability of perovskite oxides</a:t>
            </a:r>
            <a:r>
              <a:rPr lang="en-US" sz="2400" b="1" dirty="0"/>
              <a:t>:</a:t>
            </a:r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</a:t>
            </a:r>
            <a:r>
              <a:rPr lang="en-US" b="1" dirty="0"/>
              <a:t>: 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thermodynamic stability of perovskite(Crystal structure).</a:t>
            </a:r>
          </a:p>
          <a:p>
            <a:endParaRPr 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CABADB1-F650-44F4-8D86-570228ACFD75}"/>
              </a:ext>
            </a:extLst>
          </p:cNvPr>
          <p:cNvSpPr txBox="1"/>
          <p:nvPr/>
        </p:nvSpPr>
        <p:spPr>
          <a:xfrm>
            <a:off x="2205980" y="2849652"/>
            <a:ext cx="7272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Data A</a:t>
            </a:r>
            <a:r>
              <a:rPr lang="en-IN" sz="1600" b="1" dirty="0">
                <a:solidFill>
                  <a:schemeClr val="tx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rticle 1 </a:t>
            </a:r>
            <a:endParaRPr lang="en-IN" sz="1600" b="1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IN" sz="1600" b="1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IN" sz="16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Data Article 2</a:t>
            </a:r>
            <a:endParaRPr lang="en-IN" sz="16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chemeClr val="tx1">
                    <a:lumMod val="75000"/>
                  </a:schemeClr>
                </a:solidFill>
              </a:rPr>
              <a:t> </a:t>
            </a:r>
            <a:endParaRPr lang="en-IN" dirty="0"/>
          </a:p>
          <a:p>
            <a:r>
              <a:rPr lang="en-IN" sz="16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IN" sz="16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6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B084883-BBA3-4FA5-86B4-A1B2CEDEC222}"/>
              </a:ext>
            </a:extLst>
          </p:cNvPr>
          <p:cNvSpPr txBox="1"/>
          <p:nvPr/>
        </p:nvSpPr>
        <p:spPr>
          <a:xfrm>
            <a:off x="1413892" y="28496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</a:t>
            </a:r>
            <a:r>
              <a:rPr lang="en-IN" dirty="0"/>
              <a:t>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Custom 4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0070C0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14</TotalTime>
  <Words>305</Words>
  <Application>Microsoft Office PowerPoint</Application>
  <PresentationFormat>Custom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Math 16x9</vt:lpstr>
      <vt:lpstr>Slide 1</vt:lpstr>
      <vt:lpstr>Slide 2</vt:lpstr>
      <vt:lpstr>Slide 3</vt:lpstr>
      <vt:lpstr>Combating On​line Ho​st​ile Posts in ​Regional L​anguages dur​ing Emerge​ncy Si​tuation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rao</dc:creator>
  <cp:lastModifiedBy>USER</cp:lastModifiedBy>
  <cp:revision>19</cp:revision>
  <dcterms:created xsi:type="dcterms:W3CDTF">2020-10-05T09:51:00Z</dcterms:created>
  <dcterms:modified xsi:type="dcterms:W3CDTF">2020-10-05T14:00:38Z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KSOProductBuildVer">
    <vt:lpwstr>1033-11.2.0.9684</vt:lpwstr>
  </property>
</Properties>
</file>