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D1691-0AF3-48C3-879F-E9ED8642D406}" type="datetimeFigureOut">
              <a:rPr lang="en-US" smtClean="0"/>
              <a:t>11/10/2020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F98E6-0E5C-4505-97A7-FC8F7317840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  <a:t>11/10/2020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  <a:t>11/10/2020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  <a:t>11/10/2020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  <a:t>11/10/2020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  <a:t>11/10/2020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  <a:t>11/10/2020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  <a:t>11/10/2020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  <a:t>11/10/2020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  <a:t>11/10/2020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  <a:t>11/10/2020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9E3-D752-4B08-B9DB-6BD984391A6E}" type="datetimeFigureOut">
              <a:rPr lang="en-US" smtClean="0"/>
              <a:t>11/10/2020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5E65-03AF-49C8-AFB9-412129D912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6D9E3-D752-4B08-B9DB-6BD984391A6E}" type="datetimeFigureOut">
              <a:rPr lang="en-US" smtClean="0"/>
              <a:t>11/10/2020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E5E65-03AF-49C8-AFB9-412129D912D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apers.nips.cc/paper/2019/file/8a56257ea05c74018291954fc56fc448-Paper.pdf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rxiv.org/abs/1909.02151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rxiv.org/pdf/2011.00927.pdf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85" y="1504527"/>
            <a:ext cx="8520430" cy="1209887"/>
          </a:xfrm>
        </p:spPr>
        <p:txBody>
          <a:bodyPr/>
          <a:lstStyle/>
          <a:p>
            <a:pPr algn="ctr"/>
            <a:r>
              <a:rPr lang="en-IN" altLang="en-US" sz="3600" b="1" dirty="0">
                <a:latin typeface="Georgia" panose="02040502050405020303" charset="0"/>
                <a:cs typeface="Georgia" panose="02040502050405020303" charset="0"/>
                <a:sym typeface="+mn-ea"/>
              </a:rPr>
              <a:t>Task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2941321"/>
            <a:ext cx="8520430" cy="3163993"/>
          </a:xfrm>
        </p:spPr>
        <p:txBody>
          <a:bodyPr/>
          <a:lstStyle/>
          <a:p>
            <a:pPr marL="114300" indent="0" algn="ctr">
              <a:buNone/>
            </a:pPr>
            <a:r>
              <a:rPr lang="en-IN" altLang="en-US" sz="2400" b="1">
                <a:latin typeface="Georgia" panose="02040502050405020303" charset="0"/>
                <a:cs typeface="Georgia" panose="02040502050405020303" charset="0"/>
                <a:sym typeface="+mn-ea"/>
              </a:rPr>
              <a:t>Identifying categories  of hate memes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177" y="2679881"/>
            <a:ext cx="8520600" cy="1108400"/>
          </a:xfrm>
        </p:spPr>
        <p:txBody>
          <a:bodyPr/>
          <a:lstStyle/>
          <a:p>
            <a:pPr algn="ctr"/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Task 2  : Reasoning Of Meme Labelled Into Different Categories </a:t>
            </a:r>
            <a:endParaRPr lang="en-I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6193"/>
            <a:ext cx="7650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Connective Cognition Network for Directional Visual Commonsense Reasoning</a:t>
            </a:r>
          </a:p>
          <a:p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" y="826814"/>
            <a:ext cx="7672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hlinkClick r:id="rId2"/>
              </a:rPr>
              <a:t>https://papers.nips.cc/paper/2019/file/8a56257ea05c74018291954fc56fc448-Paper.pdf</a:t>
            </a:r>
            <a:endParaRPr lang="en-IN" dirty="0"/>
          </a:p>
        </p:txBody>
      </p:sp>
      <p:pic>
        <p:nvPicPr>
          <p:cNvPr id="4" name="Picture 3" descr="Screenshot (133).png"/>
          <p:cNvPicPr>
            <a:picLocks noChangeAspect="1"/>
          </p:cNvPicPr>
          <p:nvPr/>
        </p:nvPicPr>
        <p:blipFill>
          <a:blip r:embed="rId3"/>
          <a:srcRect l="1379" t="34731" r="-1379" b="13954"/>
          <a:stretch>
            <a:fillRect/>
          </a:stretch>
        </p:blipFill>
        <p:spPr>
          <a:xfrm>
            <a:off x="0" y="2550512"/>
            <a:ext cx="9144000" cy="41060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233858"/>
            <a:ext cx="409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Dataset : Visual Commonsense Reasoning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1617592"/>
            <a:ext cx="22274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List </a:t>
            </a:r>
            <a:r>
              <a:rPr lang="en-US" dirty="0"/>
              <a:t>of objects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A query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A set of N responses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34).png"/>
          <p:cNvPicPr>
            <a:picLocks noChangeAspect="1"/>
          </p:cNvPicPr>
          <p:nvPr/>
        </p:nvPicPr>
        <p:blipFill>
          <a:blip r:embed="rId2"/>
          <a:srcRect l="2874" t="22260" r="5977" b="17634"/>
          <a:stretch>
            <a:fillRect/>
          </a:stretch>
        </p:blipFill>
        <p:spPr>
          <a:xfrm>
            <a:off x="0" y="462454"/>
            <a:ext cx="8873342" cy="49889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029" y="770759"/>
            <a:ext cx="7173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KagNet</a:t>
            </a:r>
            <a:r>
              <a:rPr lang="en-US" b="1" dirty="0" smtClean="0"/>
              <a:t>: Knowledge-Aware Graph Networks for Commonsense Reasoning</a:t>
            </a: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14704" y="1471449"/>
            <a:ext cx="331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hlinkClick r:id="rId2"/>
              </a:rPr>
              <a:t>https://arxiv.org/abs/1909.02151</a:t>
            </a:r>
            <a:endParaRPr lang="en-IN" dirty="0"/>
          </a:p>
        </p:txBody>
      </p:sp>
      <p:pic>
        <p:nvPicPr>
          <p:cNvPr id="5" name="Picture 4" descr="Screenshot (135).png"/>
          <p:cNvPicPr>
            <a:picLocks noChangeAspect="1"/>
          </p:cNvPicPr>
          <p:nvPr/>
        </p:nvPicPr>
        <p:blipFill>
          <a:blip r:embed="rId3"/>
          <a:srcRect l="49425" t="17762" r="6207" b="34194"/>
          <a:stretch>
            <a:fillRect/>
          </a:stretch>
        </p:blipFill>
        <p:spPr>
          <a:xfrm>
            <a:off x="693773" y="1863836"/>
            <a:ext cx="6316629" cy="42461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36).png"/>
          <p:cNvPicPr>
            <a:picLocks noChangeAspect="1"/>
          </p:cNvPicPr>
          <p:nvPr/>
        </p:nvPicPr>
        <p:blipFill>
          <a:blip r:embed="rId2"/>
          <a:srcRect l="14713" t="24304" r="15402" b="24381"/>
          <a:stretch>
            <a:fillRect/>
          </a:stretch>
        </p:blipFill>
        <p:spPr>
          <a:xfrm>
            <a:off x="0" y="812801"/>
            <a:ext cx="8702566" cy="48347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028" y="756746"/>
            <a:ext cx="508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Boost Image Captioning with Knowledge Reasoning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41132" y="1429408"/>
            <a:ext cx="368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hlinkClick r:id="rId2"/>
              </a:rPr>
              <a:t>https://arxiv.org/pdf/2011.00927.pdf</a:t>
            </a:r>
            <a:endParaRPr lang="en-IN" dirty="0"/>
          </a:p>
        </p:txBody>
      </p:sp>
      <p:pic>
        <p:nvPicPr>
          <p:cNvPr id="5" name="Picture 4" descr="Screenshot (137).png"/>
          <p:cNvPicPr>
            <a:picLocks noChangeAspect="1"/>
          </p:cNvPicPr>
          <p:nvPr/>
        </p:nvPicPr>
        <p:blipFill>
          <a:blip r:embed="rId3"/>
          <a:srcRect l="20115" t="32277" r="18506" b="17225"/>
          <a:stretch>
            <a:fillRect/>
          </a:stretch>
        </p:blipFill>
        <p:spPr>
          <a:xfrm>
            <a:off x="1177157" y="2144108"/>
            <a:ext cx="6243146" cy="39659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38).png"/>
          <p:cNvPicPr>
            <a:picLocks noChangeAspect="1"/>
          </p:cNvPicPr>
          <p:nvPr/>
        </p:nvPicPr>
        <p:blipFill>
          <a:blip r:embed="rId2"/>
          <a:srcRect l="7701" t="19193" r="6782" b="12727"/>
          <a:stretch>
            <a:fillRect/>
          </a:stretch>
        </p:blipFill>
        <p:spPr>
          <a:xfrm>
            <a:off x="1" y="910897"/>
            <a:ext cx="8735519" cy="52131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642" y="546538"/>
            <a:ext cx="366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Proposed Methodology</a:t>
            </a:r>
            <a:endParaRPr lang="en-IN" b="1" dirty="0"/>
          </a:p>
        </p:txBody>
      </p:sp>
      <p:sp>
        <p:nvSpPr>
          <p:cNvPr id="5" name="Flowchart: Data 4"/>
          <p:cNvSpPr/>
          <p:nvPr/>
        </p:nvSpPr>
        <p:spPr>
          <a:xfrm>
            <a:off x="1" y="2032001"/>
            <a:ext cx="1198179" cy="602593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IMAGE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6" name="Flowchart: Data 5"/>
          <p:cNvSpPr/>
          <p:nvPr/>
        </p:nvSpPr>
        <p:spPr>
          <a:xfrm>
            <a:off x="1" y="3005958"/>
            <a:ext cx="1198179" cy="602593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TEXT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7" name="Flowchart: Data 6"/>
          <p:cNvSpPr/>
          <p:nvPr/>
        </p:nvSpPr>
        <p:spPr>
          <a:xfrm>
            <a:off x="1" y="4028965"/>
            <a:ext cx="1198179" cy="602593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LABEL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39614" y="2130098"/>
            <a:ext cx="1786759" cy="1387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CONTEXTUALIZED CONNECTIVITY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94084" y="3370317"/>
            <a:ext cx="1718442" cy="142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REASONING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59519" y="3524470"/>
            <a:ext cx="1776249" cy="1086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LANGUAGE GENERATION 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1" name="Flowchart: Data 10"/>
          <p:cNvSpPr/>
          <p:nvPr/>
        </p:nvSpPr>
        <p:spPr>
          <a:xfrm>
            <a:off x="7746124" y="3755697"/>
            <a:ext cx="1397876" cy="609599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REASON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5" idx="5"/>
          </p:cNvCxnSpPr>
          <p:nvPr/>
        </p:nvCxnSpPr>
        <p:spPr>
          <a:xfrm>
            <a:off x="1078362" y="2333298"/>
            <a:ext cx="561253" cy="7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</p:cNvCxnSpPr>
          <p:nvPr/>
        </p:nvCxnSpPr>
        <p:spPr>
          <a:xfrm flipV="1">
            <a:off x="1078362" y="3293242"/>
            <a:ext cx="561253" cy="14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8" idx="3"/>
            <a:endCxn id="9" idx="1"/>
          </p:cNvCxnSpPr>
          <p:nvPr/>
        </p:nvCxnSpPr>
        <p:spPr>
          <a:xfrm>
            <a:off x="3426372" y="2823781"/>
            <a:ext cx="467712" cy="12577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5"/>
          </p:cNvCxnSpPr>
          <p:nvPr/>
        </p:nvCxnSpPr>
        <p:spPr>
          <a:xfrm>
            <a:off x="1078362" y="4330262"/>
            <a:ext cx="2810467" cy="14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3"/>
            <a:endCxn id="10" idx="1"/>
          </p:cNvCxnSpPr>
          <p:nvPr/>
        </p:nvCxnSpPr>
        <p:spPr>
          <a:xfrm flipV="1">
            <a:off x="5612526" y="4067504"/>
            <a:ext cx="246992" cy="14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3"/>
            <a:endCxn id="11" idx="2"/>
          </p:cNvCxnSpPr>
          <p:nvPr/>
        </p:nvCxnSpPr>
        <p:spPr>
          <a:xfrm flipV="1">
            <a:off x="7635768" y="4060496"/>
            <a:ext cx="250145" cy="7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77</Words>
  <Application>Microsoft Office PowerPoint</Application>
  <PresentationFormat>On-screen Show (4:3)</PresentationFormat>
  <Paragraphs>21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Task 1</vt:lpstr>
      <vt:lpstr>Task 2  : Reasoning Of Meme Labelled Into Different Categories 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</dc:title>
  <dc:creator>USER</dc:creator>
  <cp:lastModifiedBy>USER</cp:lastModifiedBy>
  <cp:revision>1</cp:revision>
  <dcterms:created xsi:type="dcterms:W3CDTF">2020-11-10T03:44:07Z</dcterms:created>
  <dcterms:modified xsi:type="dcterms:W3CDTF">2020-11-10T03:50:30Z</dcterms:modified>
</cp:coreProperties>
</file>