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hack.com/hackathons/predict_github_issues_embold_sponsored_hackathon/overview" TargetMode="External"/><Relationship Id="rId2" Type="http://schemas.openxmlformats.org/officeDocument/2006/relationships/hyperlink" Target="https://www.kaggle.com/hsankesara/flickr-imag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</a:p>
          <a:p>
            <a:pPr marL="0" indent="0">
              <a:buNone/>
            </a:pPr>
            <a:r>
              <a:rPr lang="en-US" sz="1800" b="1" dirty="0"/>
              <a:t>3.      Richter's Predictor: Modeling Earthquake Damage</a:t>
            </a:r>
          </a:p>
          <a:p>
            <a:pPr marL="0" indent="0">
              <a:buNone/>
            </a:pPr>
            <a:r>
              <a:rPr lang="en-US" sz="1200" dirty="0"/>
              <a:t>              Based on aspects of building location and construction, your goal is to predict the level of damage to buildings </a:t>
            </a:r>
          </a:p>
          <a:p>
            <a:pPr marL="0" indent="0">
              <a:buNone/>
            </a:pPr>
            <a:r>
              <a:rPr lang="en-US" sz="1200" dirty="0"/>
              <a:t>              caused by the 2015 Gorkha earthquake in Nepal.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1800" dirty="0"/>
              <a:t>         Sentence based description of the image will be given as an output.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600" b="1" dirty="0">
                <a:hlinkClick r:id="rId2"/>
              </a:rPr>
              <a:t>https://www.kaggle.com/hsankesara/flickr-image-dataset</a:t>
            </a:r>
            <a:endParaRPr lang="en-IN" sz="16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</a:p>
          <a:p>
            <a:pPr marL="0" indent="0">
              <a:buNone/>
            </a:pP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C4858"/>
                </a:solidFill>
              </a:rPr>
              <a:t>T</a:t>
            </a:r>
            <a:r>
              <a:rPr lang="en-US" sz="18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body. 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3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276080" y="6216015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Abhishek Rao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50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cs typeface="+mn-lt"/>
              </a:rPr>
              <a:t>Judging COVID-19 Infection through Symptoms </a:t>
            </a:r>
          </a:p>
          <a:p>
            <a:pPr marL="0" indent="0">
              <a:buFont typeface="+mj-lt"/>
              <a:buNone/>
            </a:pPr>
            <a:r>
              <a:rPr lang="en-US" sz="2000" dirty="0">
                <a:sym typeface="+mn-ea"/>
              </a:rPr>
              <a:t>             </a:t>
            </a:r>
            <a:r>
              <a:rPr lang="en-IN" altLang="en-US" sz="1800" dirty="0">
                <a:sym typeface="+mn-ea"/>
              </a:rPr>
              <a:t>Determine whether or not the symptoms are actually indicating the person has </a:t>
            </a:r>
            <a:r>
              <a:rPr lang="en-IN" altLang="en-US" sz="1800" dirty="0" err="1">
                <a:sym typeface="+mn-ea"/>
              </a:rPr>
              <a:t>covid</a:t>
            </a:r>
            <a:r>
              <a:rPr lang="en-IN" altLang="en-US" sz="1800" dirty="0">
                <a:sym typeface="+mn-ea"/>
              </a:rPr>
              <a:t> or           	common  cold or flu.</a:t>
            </a:r>
            <a:endParaRPr lang="en-IN" altLang="en-US" sz="2000" dirty="0"/>
          </a:p>
          <a:p>
            <a:pPr marL="0" indent="0">
              <a:buFont typeface="+mj-lt"/>
              <a:buNone/>
            </a:pPr>
            <a:r>
              <a:rPr lang="en-IN" altLang="en-US" sz="2000" dirty="0">
                <a:sym typeface="+mn-ea"/>
              </a:rPr>
              <a:t>	 </a:t>
            </a:r>
            <a:r>
              <a:rPr lang="en-IN" altLang="en-US" sz="1600" dirty="0">
                <a:solidFill>
                  <a:schemeClr val="accent1"/>
                </a:solidFill>
                <a:sym typeface="+mn-ea"/>
              </a:rPr>
              <a:t>https://medium.com/@tanvirhurra/judging-covid-19-infection-through-symptoms-a-random-forest-based-	 classification-model-  6f67f15da6dd</a:t>
            </a:r>
          </a:p>
          <a:p>
            <a:pPr marL="0" indent="0">
              <a:buFont typeface="+mj-lt"/>
              <a:buNone/>
            </a:pPr>
            <a:endParaRPr lang="en-IN" altLang="en-US" sz="1600" dirty="0">
              <a:solidFill>
                <a:schemeClr val="accent1"/>
              </a:solidFill>
            </a:endParaRPr>
          </a:p>
          <a:p>
            <a:pPr marL="0" indent="0">
              <a:buFont typeface="+mj-lt"/>
              <a:buNone/>
            </a:pPr>
            <a:endParaRPr lang="en-IN" alt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cs typeface="+mn-lt"/>
              </a:rPr>
              <a:t>Infant Cry Language Analysis and Recognition:</a:t>
            </a:r>
          </a:p>
          <a:p>
            <a:pPr marL="457200" lvl="1" indent="0">
              <a:buFont typeface="+mj-lt"/>
              <a:buNone/>
            </a:pPr>
            <a:r>
              <a:rPr lang="en-IN" altLang="en-US" dirty="0"/>
              <a:t>   </a:t>
            </a:r>
            <a:r>
              <a:rPr lang="en-IN" altLang="en-US" sz="2000" dirty="0"/>
              <a:t> </a:t>
            </a:r>
            <a:r>
              <a:rPr lang="en-IN" altLang="en-US" sz="1800" dirty="0"/>
              <a:t>Determine the reason for cry of the infants may be </a:t>
            </a:r>
            <a:r>
              <a:rPr lang="en-IN" altLang="en-US" sz="1800" dirty="0" err="1"/>
              <a:t>hunger,sleepy,pain</a:t>
            </a:r>
            <a:r>
              <a:rPr lang="en-IN" altLang="en-US" sz="1800" dirty="0"/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dirty="0"/>
              <a:t>	</a:t>
            </a:r>
            <a:r>
              <a:rPr lang="en-IN" altLang="en-US" sz="1800" dirty="0">
                <a:solidFill>
                  <a:schemeClr val="accent1"/>
                </a:solidFill>
              </a:rPr>
              <a:t>http://www.ieee-jas.org/fileZDHXBEN/journal/article/zdhxbywb/2019/3/PDF/jas-6-3-778.pdf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117330" y="5982970"/>
            <a:ext cx="28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Madhurika Ganiger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Communications and Dialogues</vt:lpstr>
      <vt:lpstr>IDEAS FOR PROBLEM STATEMENT</vt:lpstr>
      <vt:lpstr>PowerPoint Presentation</vt:lpstr>
      <vt:lpstr>PowerPoint Presentation</vt:lpstr>
      <vt:lpstr>PowerPoint Presentation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Abhishek rao</cp:lastModifiedBy>
  <cp:revision>12</cp:revision>
  <dcterms:created xsi:type="dcterms:W3CDTF">2020-09-28T15:57:00Z</dcterms:created>
  <dcterms:modified xsi:type="dcterms:W3CDTF">2020-10-03T10:31:08Z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