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hack.com/hackathons/predict_github_issues_embold_sponsored_hackathon/overview" TargetMode="External"/><Relationship Id="rId2" Type="http://schemas.openxmlformats.org/officeDocument/2006/relationships/hyperlink" Target="https://www.kaggle.com/hsankesara/flickr-imag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9353812_An_audio-visual_dataset_of_human-human_interactions_in_stressful_situations" TargetMode="External"/><Relationship Id="rId2" Type="http://schemas.openxmlformats.org/officeDocument/2006/relationships/hyperlink" Target="https://www.hindawi.com/journals/complexity/2019/643457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32435072_The_Effect_of_Music_and_Lyrics_on_Personal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</a:p>
          <a:p>
            <a:pPr marL="0" indent="0">
              <a:buNone/>
            </a:pPr>
            <a:r>
              <a:rPr lang="en-US" sz="1800" b="1" dirty="0"/>
              <a:t>3.      Richter's Predictor: Modeling Earthquake Damage</a:t>
            </a:r>
          </a:p>
          <a:p>
            <a:pPr marL="0" indent="0">
              <a:buNone/>
            </a:pPr>
            <a:r>
              <a:rPr lang="en-US" sz="1200" dirty="0"/>
              <a:t>              Based on aspects of building location and construction, your goal is to predict the level of damage to buildings </a:t>
            </a:r>
          </a:p>
          <a:p>
            <a:pPr marL="0" indent="0">
              <a:buNone/>
            </a:pPr>
            <a:r>
              <a:rPr lang="en-US" sz="1200" dirty="0"/>
              <a:t>              caused by the 2015 Gorkha earthquake in Nepal.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https://www.drivendata.org/competitions/57/nepal-earthquake/page/134/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1400" dirty="0"/>
              <a:t>Sentence based description of the image will be given as an output.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b="1" dirty="0">
                <a:hlinkClick r:id="rId2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C4858"/>
                </a:solidFill>
              </a:rPr>
              <a:t>     T</a:t>
            </a:r>
            <a:r>
              <a:rPr lang="en-US" sz="14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4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3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9276080" y="6216015"/>
            <a:ext cx="2306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Abhishek Rao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369040" cy="5382804"/>
          </a:xfrm>
        </p:spPr>
        <p:txBody>
          <a:bodyPr/>
          <a:lstStyle/>
          <a:p>
            <a:r>
              <a:rPr lang="en-US" sz="2000" b="1" dirty="0" smtClean="0"/>
              <a:t>Mood Detection</a:t>
            </a:r>
          </a:p>
          <a:p>
            <a:pPr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Neurophysical Testing</a:t>
            </a:r>
          </a:p>
          <a:p>
            <a:pPr>
              <a:buNone/>
            </a:pPr>
            <a:r>
              <a:rPr lang="en-US" sz="1800" dirty="0" smtClean="0"/>
              <a:t>     - Physical Testing</a:t>
            </a:r>
          </a:p>
          <a:p>
            <a:pPr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Typing DNA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- Key Press Delay and Key Stroke </a:t>
            </a:r>
            <a:r>
              <a:rPr lang="en-US" sz="1800" dirty="0" smtClean="0"/>
              <a:t>Delay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https://www.hindawi.com/journals/complexity/2019/6434578/</a:t>
            </a:r>
            <a:endParaRPr lang="en-US" sz="1800" dirty="0" smtClean="0"/>
          </a:p>
          <a:p>
            <a:r>
              <a:rPr lang="en-US" sz="2000" b="1" dirty="0" smtClean="0"/>
              <a:t>Behavior Prediction on human to human interaction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1800" dirty="0" smtClean="0"/>
              <a:t>- Audio Visual Data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- Speech and Gesture 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hlinkClick r:id="rId3"/>
              </a:rPr>
              <a:t>https://www.researchgate.net/publication/269353812_An_audio-visual_dataset_of_human-human_interactions_in_stressful_situations</a:t>
            </a:r>
            <a:endParaRPr lang="en-US" sz="1800" dirty="0" smtClean="0"/>
          </a:p>
          <a:p>
            <a:r>
              <a:rPr lang="en-US" sz="2000" b="1" dirty="0" smtClean="0"/>
              <a:t>Effect of Music and Lyrics on Personality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en-US" sz="1800" dirty="0" smtClean="0"/>
              <a:t>- Listener’s personality, Music preferences, Level of music involvement and Uses of music.</a:t>
            </a:r>
          </a:p>
          <a:p>
            <a:pPr>
              <a:buNone/>
            </a:pPr>
            <a:r>
              <a:rPr lang="en-US" sz="1800" dirty="0" smtClean="0">
                <a:hlinkClick r:id="rId4"/>
              </a:rPr>
              <a:t>https://www.researchgate.net/publication/232435072_The_Effect_of_Music_and_Lyrics_on_Personality</a:t>
            </a: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b="1" dirty="0" smtClean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Sakshi Tahlani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50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Judging COVID-19 Infection through Symptoms </a:t>
            </a:r>
          </a:p>
          <a:p>
            <a:pPr marL="0" indent="0">
              <a:buFont typeface="+mj-lt"/>
              <a:buNone/>
            </a:pPr>
            <a:r>
              <a:rPr lang="en-US" sz="2000">
                <a:sym typeface="+mn-ea"/>
              </a:rPr>
              <a:t>             </a:t>
            </a:r>
            <a:r>
              <a:rPr lang="en-IN" altLang="en-US" sz="1800">
                <a:sym typeface="+mn-ea"/>
              </a:rPr>
              <a:t>Determine whether or not the symptoms are actually indicating the person has covid or           	common  cold or flu.</a:t>
            </a:r>
            <a:endParaRPr lang="en-IN" altLang="en-US" sz="2000"/>
          </a:p>
          <a:p>
            <a:pPr marL="0" indent="0">
              <a:buFont typeface="+mj-lt"/>
              <a:buNone/>
            </a:pPr>
            <a:r>
              <a:rPr lang="en-IN" altLang="en-US" sz="2000">
                <a:sym typeface="+mn-ea"/>
              </a:rPr>
              <a:t>	 </a:t>
            </a:r>
            <a:r>
              <a:rPr lang="en-IN" altLang="en-US" sz="1600">
                <a:solidFill>
                  <a:schemeClr val="accent1"/>
                </a:solidFill>
                <a:sym typeface="+mn-ea"/>
              </a:rPr>
              <a:t>https://medium.com/@tanvirhurra/judging-covid-19-infection-through-symptoms-a-random-forest-based-	 classification-model-  6f67f15da6dd</a:t>
            </a:r>
          </a:p>
          <a:p>
            <a:pPr marL="0" indent="0">
              <a:buFont typeface="+mj-lt"/>
              <a:buNone/>
            </a:pPr>
            <a:endParaRPr lang="en-IN" altLang="en-US" sz="1600">
              <a:solidFill>
                <a:schemeClr val="accent1"/>
              </a:solidFill>
            </a:endParaRPr>
          </a:p>
          <a:p>
            <a:pPr marL="0" indent="0">
              <a:buFont typeface="+mj-lt"/>
              <a:buNone/>
            </a:pPr>
            <a:endParaRPr lang="en-IN" altLang="en-US" sz="14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Infant Cry Language Analysis and Recognition:</a:t>
            </a:r>
          </a:p>
          <a:p>
            <a:pPr marL="457200" lvl="1" indent="0">
              <a:buFont typeface="+mj-lt"/>
              <a:buNone/>
            </a:pPr>
            <a:r>
              <a:rPr lang="en-IN" altLang="en-US"/>
              <a:t>   </a:t>
            </a:r>
            <a:r>
              <a:rPr lang="en-IN" altLang="en-US" sz="2000"/>
              <a:t> </a:t>
            </a:r>
            <a:r>
              <a:rPr lang="en-IN" altLang="en-US" sz="1800"/>
              <a:t>Determine the reason for cry of the infants may be hunger,sleepy,pain </a:t>
            </a:r>
          </a:p>
          <a:p>
            <a:pPr marL="0" indent="0">
              <a:buFont typeface="+mj-lt"/>
              <a:buNone/>
            </a:pPr>
            <a:r>
              <a:rPr lang="en-IN" altLang="en-US" sz="2000"/>
              <a:t>	</a:t>
            </a:r>
            <a:r>
              <a:rPr lang="en-IN" altLang="en-US" sz="1800">
                <a:solidFill>
                  <a:schemeClr val="accent1"/>
                </a:solidFill>
              </a:rPr>
              <a:t>http://www.ieee-jas.org/fileZDHXBEN/journal/article/zdhxbywb/2019/3/PDF/jas-6-3-778.pdf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117330" y="5982970"/>
            <a:ext cx="287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Madhurika Ganiger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</Words>
  <Application>WPS Presentation</Application>
  <PresentationFormat>Custom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Communications and Dialogues</vt:lpstr>
      <vt:lpstr>IDEAS FOR PROBLEM STATEMENT</vt:lpstr>
      <vt:lpstr>Slide 2</vt:lpstr>
      <vt:lpstr>Slide 3</vt:lpstr>
      <vt:lpstr> 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USER</cp:lastModifiedBy>
  <cp:revision>15</cp:revision>
  <dcterms:created xsi:type="dcterms:W3CDTF">2020-09-28T15:57:00Z</dcterms:created>
  <dcterms:modified xsi:type="dcterms:W3CDTF">2020-10-03T10:36:39Z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