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abs/10.1162/jocn.2008.20054" TargetMode="External"/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ademic.oup.com/cercor/article/17/10/2322/311033" TargetMode="External"/><Relationship Id="rId4" Type="http://schemas.openxmlformats.org/officeDocument/2006/relationships/hyperlink" Target="https://www.mitpressjournals.org/doi/abs/10.1162/jocn.2007.19.4.6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2" Type="http://schemas.openxmlformats.org/officeDocument/2006/relationships/hyperlink" Target="https://www.sciencedirect.com/science/article/pii/S2352340918305092?via=ihu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 smtClean="0"/>
              <a:t>  Quick Draw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These </a:t>
            </a:r>
            <a:r>
              <a:rPr lang="en-US" sz="2000" dirty="0" smtClean="0"/>
              <a:t>doodles are a unique data set that </a:t>
            </a:r>
            <a:r>
              <a:rPr lang="en-US" sz="2000" dirty="0" smtClean="0"/>
              <a:t>can: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/>
              <a:t>  help </a:t>
            </a:r>
            <a:r>
              <a:rPr lang="en-US" sz="2000" dirty="0" smtClean="0"/>
              <a:t>developers train new neural networks,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help researchers see patterns in how people around the world draw,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and help artists create things we haven’t begun to think of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 </a:t>
            </a:r>
            <a:r>
              <a:rPr lang="en-US" sz="2000" dirty="0" smtClean="0">
                <a:hlinkClick r:id="rId2"/>
              </a:rPr>
              <a:t>https://quickdraw.withgoogle.com/data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b="1" dirty="0" smtClean="0">
                <a:hlinkClick r:id="rId3"/>
              </a:rPr>
              <a:t>  The Neural Integration of Speaker and Message</a:t>
            </a:r>
            <a:r>
              <a:rPr lang="en-US" sz="2000" b="1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b="1" dirty="0" smtClean="0">
                <a:hlinkClick r:id="rId4"/>
              </a:rPr>
              <a:t>  On-line Integration of Semantic Information from Speech and Gesture: Insights from Event-related Brain Potentials</a:t>
            </a:r>
            <a:r>
              <a:rPr lang="en-US" sz="2000" b="1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b="1" dirty="0" smtClean="0">
                <a:hlinkClick r:id="rId5"/>
              </a:rPr>
              <a:t>  When Language Meets Action: The Neural Integration of Gesture and Speech</a:t>
            </a:r>
            <a:r>
              <a:rPr lang="en-US" sz="2000" b="1" dirty="0" smtClean="0"/>
              <a:t>  </a:t>
            </a:r>
          </a:p>
          <a:p>
            <a:r>
              <a:rPr lang="en-US" sz="2000" dirty="0" smtClean="0"/>
              <a:t>     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rticle 1 </a:t>
            </a: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IN" dirty="0"/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14</TotalTime>
  <Words>302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Math 16x9</vt:lpstr>
      <vt:lpstr>Slide 1</vt:lpstr>
      <vt:lpstr>Slide 2</vt:lpstr>
      <vt:lpstr>Slide 3</vt:lpstr>
      <vt:lpstr>Combating On​line Ho​st​ile Posts in ​Regional L​anguages dur​ing Emerge​ncy Si​tuation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USER</cp:lastModifiedBy>
  <cp:revision>18</cp:revision>
  <dcterms:created xsi:type="dcterms:W3CDTF">2020-10-05T09:51:00Z</dcterms:created>
  <dcterms:modified xsi:type="dcterms:W3CDTF">2020-10-05T13:57:21Z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