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Raleway"/>
      <p:regular r:id="rId14"/>
    </p:embeddedFont>
    <p:embeddedFont>
      <p:font typeface="Lato" panose="020F0502020204030203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01bb0786_0_3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01bb0786_0_3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Sakshi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Abhishek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/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Times New Roman</vt:lpstr>
      <vt:lpstr>Comic Sans MS</vt:lpstr>
      <vt:lpstr>Microsoft JhengHei UI Light</vt:lpstr>
      <vt:lpstr>Microsoft YaHei Light</vt:lpstr>
      <vt:lpstr>Microsoft YaHei UI Light</vt:lpstr>
      <vt:lpstr>Yu Gothic Medium</vt:lpstr>
      <vt:lpstr>Yu Gothic UI</vt:lpstr>
      <vt:lpstr>Bahnschrift</vt:lpstr>
      <vt:lpstr>Cambria</vt:lpstr>
      <vt:lpstr>Streamline</vt:lpstr>
      <vt:lpstr>Ideas For Problem Statement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</cp:revision>
  <dcterms:created xsi:type="dcterms:W3CDTF">2020-10-07T10:21:33Z</dcterms:created>
  <dcterms:modified xsi:type="dcterms:W3CDTF">2020-10-07T10:21:35Z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