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5" r:id="rId5"/>
    <p:sldId id="266" r:id="rId6"/>
    <p:sldId id="262" r:id="rId7"/>
    <p:sldId id="260" r:id="rId8"/>
  </p:sldIdLst>
  <p:sldSz cx="9144000" cy="5143500" type="screen16x9"/>
  <p:notesSz cx="6858000" cy="9144000"/>
  <p:embeddedFontLst>
    <p:embeddedFont>
      <p:font typeface="Raleway"/>
      <p:bold r:id="rId13"/>
      <p:boldItalic r:id="rId14"/>
    </p:embeddedFont>
    <p:embeddedFont>
      <p:font typeface="Lato" panose="020F0502020204030203"/>
      <p:bold r:id="rId15"/>
      <p:boldItalic r:id="rId16"/>
    </p:embeddedFont>
    <p:embeddedFont>
      <p:font typeface="Cambria" panose="02040503050406030204" charset="0"/>
      <p:regular r:id="rId17"/>
      <p:bold r:id="rId18"/>
      <p:italic r:id="rId19"/>
      <p:boldItalic r:id="rId20"/>
    </p:embeddedFont>
    <p:embeddedFont>
      <p:font typeface="Gabriola" panose="04040605051002020D02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3" y="91"/>
      </p:cViewPr>
      <p:guideLst>
        <p:guide orient="horz" pos="161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3.fntdata"/><Relationship Id="rId24" Type="http://schemas.openxmlformats.org/officeDocument/2006/relationships/font" Target="fonts/font12.fntdata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www.researchgate.net/publication/223958891_Natural_language_processing_pragmatics_and_verbal_behavior" TargetMode="External"/><Relationship Id="rId7" Type="http://schemas.openxmlformats.org/officeDocument/2006/relationships/hyperlink" Target="https://www.researchgate.net/publication/279043457_Speaker_Emotion_Recognition_Based_on_Speech_Features_and_Classification_Techniques" TargetMode="External"/><Relationship Id="rId6" Type="http://schemas.openxmlformats.org/officeDocument/2006/relationships/hyperlink" Target="https://www.researchgate.net/publication/241686419_Speaker_Recognition_Advancements_and_Challenges" TargetMode="External"/><Relationship Id="rId5" Type="http://schemas.openxmlformats.org/officeDocument/2006/relationships/hyperlink" Target="https://www.sciencedirect.com/topics/computer-science/speaker-recognition" TargetMode="External"/><Relationship Id="rId4" Type="http://schemas.openxmlformats.org/officeDocument/2006/relationships/hyperlink" Target="https://arxiv.org/pdf/2001.00378.pdf" TargetMode="External"/><Relationship Id="rId3" Type="http://schemas.openxmlformats.org/officeDocument/2006/relationships/hyperlink" Target="https://www.researchgate.net/publication/291756385_Factors_affecting_pragmatic_competence_and_Turkish_EFL_context" TargetMode="External"/><Relationship Id="rId2" Type="http://schemas.openxmlformats.org/officeDocument/2006/relationships/hyperlink" Target="https://plato.stanford.edu/entries/pragmatics/" TargetMode="External"/><Relationship Id="rId10" Type="http://schemas.openxmlformats.org/officeDocument/2006/relationships/notesSlide" Target="../notesSlides/notesSlide4.xml"/><Relationship Id="rId1" Type="http://schemas.openxmlformats.org/officeDocument/2006/relationships/hyperlink" Target="https://www.researchgate.net/publication/5794892_The_Neural_Integration_of_Speaker_and_Mess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  <a:endParaRPr lang="en-US" sz="10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  <a:endParaRPr lang="en-US" sz="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  <a:endParaRPr lang="en-US" sz="90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  <a:endParaRPr lang="en-US" sz="895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lstStyle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/>
                    <a:t>n=4</a:t>
                  </a:r>
                  <a:endParaRPr lang="en-US" sz="5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  <a:endParaRPr lang="en-US" sz="8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  <a:endParaRPr lang="en-US" sz="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f filters </a:t>
                      </a:r>
                      <a:endParaRPr lang="en-US" sz="500"/>
                    </a:p>
                    <a:p>
                      <a:r>
                        <a:rPr lang="en-US" sz="500"/>
                        <a:t>n X 128</a:t>
                      </a:r>
                      <a:endParaRPr lang="en-US" sz="500"/>
                    </a:p>
                    <a:p>
                      <a:r>
                        <a:rPr lang="en-US" sz="500"/>
                        <a:t>n=3,4,5</a:t>
                      </a:r>
                      <a:endParaRPr lang="en-US" sz="500"/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 max pooling</a:t>
                      </a:r>
                      <a:endParaRPr lang="en-US" sz="500"/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n=3</a:t>
                      </a:r>
                      <a:endParaRPr lang="en-US" sz="500"/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n=5</a:t>
                      </a:r>
                      <a:endParaRPr lang="en-US" sz="500"/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343025"/>
            <a:ext cx="4206875" cy="226187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  <a:endParaRPr lang="en-US" sz="900"/>
          </a:p>
          <a:p>
            <a:pPr>
              <a:buFont typeface="Wingdings" panose="05000000000000000000" charset="0"/>
              <a:buChar char="§"/>
            </a:pPr>
            <a:r>
              <a:rPr lang="en-US" sz="900"/>
              <a:t>We calculate a set of 300-dimensional embeddings per model, and concatenate them into a single 300 *m-dimensional feature vector v. 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  <a:endParaRPr lang="en-US" sz="8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420" y="1376680"/>
            <a:ext cx="1833245" cy="11436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9615" y="3546475"/>
            <a:ext cx="68116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https://scholar.google.com/citations?user=pUpQJlAAAAAJ&amp;hl=en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https://www.researchgate.net/publication/319620213_Detection_of_Sarcasm_in_Text_Data_using_Deep_Convolutional_Neural_Networks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https://www.researchgate.net/publication/341711216_Sarcasm_detection_using_machine_learning_algorithms_in_Twitter_A_systematic_review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https://sentic.net/sarcasm-detection-with-deep-convolutional-neural-networks.pdf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51030" y="116778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Nueral Integration of Speaker and Message</a:t>
            </a:r>
            <a:br>
              <a:rPr lang="en-US" dirty="0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"/>
              </a:rPr>
            </a:br>
            <a:endParaRPr lang="en-US" dirty="0"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1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1325" y="1167765"/>
            <a:ext cx="9144000" cy="2973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Pragmatics </a:t>
            </a:r>
            <a:r>
              <a:rPr lang="en-US" sz="900" dirty="0"/>
              <a:t>:</a:t>
            </a:r>
            <a:r>
              <a:rPr lang="en-US" sz="900" i="1" dirty="0"/>
              <a:t>First published Tue Nov 28, 2006; substantive revision Wed Aug 21, 2019</a:t>
            </a:r>
            <a:endParaRPr lang="en-US" sz="900" i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      	     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>
                <a:solidFill>
                  <a:srgbClr val="0070C0"/>
                </a:solidFill>
                <a:hlinkClick r:id="rId2"/>
              </a:rPr>
              <a:t>https://plato.stanford.edu/entries/pragmatics/</a:t>
            </a:r>
            <a:br>
              <a:rPr lang="en-US" sz="900" i="1" dirty="0">
                <a:solidFill>
                  <a:srgbClr val="0070C0"/>
                </a:solidFill>
              </a:rPr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Factors affecting pragmatic competence and Turkish EFL context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 </a:t>
            </a:r>
            <a:r>
              <a:rPr lang="en-US" sz="900" i="1" dirty="0">
                <a:hlinkClick r:id="rId3"/>
              </a:rPr>
              <a:t>https://www.researchgate.net/publication/291756385_Factors_affecting_pragmatic_competence_and_Turkish_EFL_context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Deep Representation Learning in Speech Processing: Challenges, Recent Advances, and Future Trends 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4"/>
              </a:rPr>
              <a:t>https://arxiv.org/pdf/2001.00378.pdf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IN" sz="900" b="1" dirty="0"/>
              <a:t>Speaker Recognition</a:t>
            </a:r>
            <a:endParaRPr lang="en-IN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5"/>
              </a:rPr>
              <a:t>https://www.sciencedirect.com/topics/computer-science/speaker-recognition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Recognition: Advancements and Challenges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>
                <a:hlinkClick r:id="rId6"/>
              </a:rPr>
              <a:t>https://www.researchgate.net/publication/241686419_Speaker_Recognition_Advancements_and_Challenges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Emotion Recognition Based on Speech Features and Classification Techniques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</a:t>
            </a:r>
            <a:r>
              <a:rPr lang="en-US" sz="900" i="1" dirty="0">
                <a:hlinkClick r:id="rId7"/>
              </a:rPr>
              <a:t>https://www.researchgate.net/publication/279043457_Speaker_Emotion_Recognition_Based_on_Speech_Features_and_Classification_Techniques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Natural language processing, pragmatics, and verbal behavior</a:t>
            </a:r>
            <a:endParaRPr lang="en-US" sz="900" b="1" dirty="0"/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                        	    </a:t>
            </a:r>
            <a:r>
              <a:rPr lang="en-US" sz="900" i="1" dirty="0">
                <a:hlinkClick r:id="rId8"/>
              </a:rPr>
              <a:t>https://www.researchgate.net/publication/223958891_Natural_language_processing_pragmatics_and_verbal_behavior</a:t>
            </a: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endParaRPr lang="en-US" sz="900" i="1" dirty="0"/>
          </a:p>
          <a:p>
            <a:pPr marL="285750" indent="-285750">
              <a:spcAft>
                <a:spcPts val="1600"/>
              </a:spcAft>
              <a:buFont typeface="Wingdings" panose="05000000000000000000" charset="0"/>
              <a:buChar char="v"/>
            </a:pPr>
            <a:endParaRPr lang="en-US" sz="900" i="1" dirty="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ym typeface="+mn-ea"/>
              </a:rPr>
              <a:t>Infant Cry Language Analysis and Recognition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000" b="1" dirty="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Determine the reason for cry of the infants may be hunger ,sleepy ,pain</a:t>
            </a:r>
            <a:br>
              <a:rPr lang="en-US" sz="1000" b="1" dirty="0">
                <a:sym typeface="+mn-ea"/>
              </a:rPr>
            </a:b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sz="800" i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900" b="1" i="1" dirty="0"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Emojigy -Create your own emoji with Deep Learning:</a:t>
            </a:r>
            <a:endParaRPr lang="en-IN" altLang="en-US" sz="9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b="1" dirty="0">
                <a:sym typeface="+mn-ea"/>
              </a:rPr>
              <a:t>	Get the emoji of the humans facial expression.</a:t>
            </a:r>
            <a:endParaRPr lang="en-IN" altLang="en-US" sz="9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  <a:endParaRPr lang="en-IN" altLang="en-US" sz="800" i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i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3463</Words>
  <Application>WPS Presentation</Application>
  <PresentationFormat>On-screen Show (16:9)</PresentationFormat>
  <Paragraphs>115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Arial</vt:lpstr>
      <vt:lpstr>Raleway</vt:lpstr>
      <vt:lpstr>Lato</vt:lpstr>
      <vt:lpstr>Cambria</vt:lpstr>
      <vt:lpstr>Times New Roman</vt:lpstr>
      <vt:lpstr>Gabriola</vt:lpstr>
      <vt:lpstr>Wingdings</vt:lpstr>
      <vt:lpstr>Calibri</vt:lpstr>
      <vt:lpstr>Microsoft YaHei</vt:lpstr>
      <vt:lpstr>Arial Unicode MS</vt:lpstr>
      <vt:lpstr>Streamline</vt:lpstr>
      <vt:lpstr>Ideas For Problem Statement</vt:lpstr>
      <vt:lpstr>Sentiment Detection  	With Consideration Of Sarcasm,Humour,Hate Speech</vt:lpstr>
      <vt:lpstr>PowerPoint 演示文稿</vt:lpstr>
      <vt:lpstr>Nueral Integration of Speaker and Message </vt:lpstr>
      <vt:lpstr>Infant Cry Language Analysis and Recognition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10</cp:revision>
  <dcterms:created xsi:type="dcterms:W3CDTF">2020-10-07T10:21:00Z</dcterms:created>
  <dcterms:modified xsi:type="dcterms:W3CDTF">2020-10-08T10:06:00Z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