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References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/>
              <a:t>Sentence-BERT: Sentence Embeddings using Siamese BERT-Networks </a:t>
            </a:r>
            <a:r>
              <a:rPr lang="en-IN" sz="2400"/>
              <a:t>, </a:t>
            </a:r>
            <a:r>
              <a:rPr sz="2400"/>
              <a:t>Nils Reimers and Iryna Gurevych</a:t>
            </a:r>
            <a:r>
              <a:rPr lang="en-IN" sz="2400"/>
              <a:t>. </a:t>
            </a:r>
            <a:endParaRPr lang="en-IN" sz="2400"/>
          </a:p>
          <a:p>
            <a:endParaRPr lang="en-I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>
                <a:latin typeface="Georgia" panose="02040502050405020303" charset="0"/>
                <a:cs typeface="Georgia" panose="02040502050405020303" charset="0"/>
              </a:rPr>
              <a:t>Sentence-BERT: Sentence Embeddings using Siamese BERT-Networks</a:t>
            </a:r>
            <a:endParaRPr lang="en-US" sz="3600" b="1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0095" y="2430780"/>
            <a:ext cx="3518535" cy="4022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Georgia</vt:lpstr>
      <vt:lpstr>Garamond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madhu0ganiger</cp:lastModifiedBy>
  <cp:revision>1</cp:revision>
  <dcterms:created xsi:type="dcterms:W3CDTF">2020-11-24T11:08:48Z</dcterms:created>
  <dcterms:modified xsi:type="dcterms:W3CDTF">2020-11-24T11:08:48Z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