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hack.com/hackathons/predict_github_issues_embold_sponsored_hackathon/overview" TargetMode="External"/><Relationship Id="rId2" Type="http://schemas.openxmlformats.org/officeDocument/2006/relationships/hyperlink" Target="https://www.kaggle.com/hsankesara/flickr-image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69353812_An_audio-visual_dataset_of_human-human_interactions_in_stressful_situations" TargetMode="External"/><Relationship Id="rId2" Type="http://schemas.openxmlformats.org/officeDocument/2006/relationships/hyperlink" Target="https://www.hindawi.com/journals/complexity/2019/6434578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32435072_The_Effect_of_Music_and_Lyrics_on_Personal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IDEAS FOR PROBLEM STATEMENT.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4390"/>
            <a:ext cx="10972800" cy="384810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sz="2000" b="1" dirty="0"/>
              <a:t> Autocomplete Feature</a:t>
            </a:r>
          </a:p>
          <a:p>
            <a:pPr marL="457200" lvl="1" indent="0">
              <a:buNone/>
            </a:pPr>
            <a:r>
              <a:rPr lang="en-US" sz="1090" dirty="0">
                <a:sym typeface="+mn-ea"/>
              </a:rPr>
              <a:t>   Incomplete terms entered by the user are compared to a dictionary to suggest possible options of words</a:t>
            </a:r>
          </a:p>
          <a:p>
            <a:pPr marL="914400" lvl="2" indent="0">
              <a:buNone/>
            </a:pPr>
            <a:r>
              <a:rPr lang="en-US" sz="1050" b="1" dirty="0">
                <a:sym typeface="+mn-ea"/>
              </a:rPr>
              <a:t>	</a:t>
            </a:r>
            <a:r>
              <a:rPr lang="en-US" sz="105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https://www.upgrad.com/blog/natural-language-processing-nlp-projects-ideas-topics-for-beginners/</a:t>
            </a:r>
          </a:p>
          <a:p>
            <a:pPr marL="457200" indent="-457200">
              <a:buAutoNum type="arabicPeriod"/>
            </a:pPr>
            <a:r>
              <a:rPr lang="en-US" sz="1750" b="1" dirty="0"/>
              <a:t> Music Genre Classification with Deep Learning</a:t>
            </a:r>
          </a:p>
          <a:p>
            <a:pPr marL="0" indent="0">
              <a:buNone/>
            </a:pPr>
            <a:r>
              <a:rPr lang="en-US" sz="1200" dirty="0"/>
              <a:t>             The model takes as an input the </a:t>
            </a:r>
            <a:r>
              <a:rPr lang="en-US" sz="1200" dirty="0" err="1"/>
              <a:t>spectogram</a:t>
            </a:r>
            <a:r>
              <a:rPr lang="en-US" sz="1200" dirty="0"/>
              <a:t> of music frames and analyzes the image using a Convolutional </a:t>
            </a:r>
          </a:p>
          <a:p>
            <a:pPr marL="0" indent="0">
              <a:buNone/>
            </a:pPr>
            <a:r>
              <a:rPr lang="en-US" sz="1200" dirty="0"/>
              <a:t>             Neural Network (CNN) plus a Recurrent Neural Network (RNN). 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https://github.com/jsalbert/Music-Genre-Classification-with-Deep-Learning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     </a:t>
            </a:r>
            <a:r>
              <a:rPr lang="en-US" sz="1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Build a model that can describe what a video is about.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model takes a series of inputs to classify in which category the video belongs.</a:t>
            </a:r>
            <a:endParaRPr lang="en-US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https://research.google.com/youtube8m/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     Human Activity Recognition – Using Deep Learning Mode	</a:t>
            </a:r>
            <a:b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r>
              <a:rPr 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identify postures ranging from simple stand and sit to yoga assans.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</a:t>
            </a:r>
            <a:r>
              <a:rPr lang="en-US" sz="1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https://www.geeksforgeeks.org/human-activity-recognition-using-deep-learning-model/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31200" y="6127750"/>
            <a:ext cx="3860800" cy="476250"/>
          </a:xfrm>
        </p:spPr>
        <p:txBody>
          <a:bodyPr/>
          <a:lstStyle/>
          <a:p>
            <a:r>
              <a:rPr lang="en-US" b="1"/>
              <a:t>Varun Bohara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538" y="1431607"/>
            <a:ext cx="10972800" cy="4953000"/>
          </a:xfrm>
        </p:spPr>
        <p:txBody>
          <a:bodyPr/>
          <a:lstStyle/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1.    Image Captioning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 </a:t>
            </a:r>
            <a:r>
              <a:rPr lang="en-IN" sz="1600" dirty="0"/>
              <a:t>Sentence based description of the image will be given as an output</a:t>
            </a:r>
            <a:r>
              <a:rPr lang="en-IN" sz="1400" dirty="0"/>
              <a:t>.</a:t>
            </a:r>
          </a:p>
          <a:p>
            <a:pPr marL="0" indent="0">
              <a:buNone/>
            </a:pPr>
            <a:r>
              <a:rPr lang="en-IN" sz="1400" dirty="0"/>
              <a:t>	</a:t>
            </a:r>
          </a:p>
          <a:p>
            <a:pPr marL="0" indent="0">
              <a:buNone/>
            </a:pPr>
            <a:r>
              <a:rPr lang="en-IN" sz="1400" dirty="0"/>
              <a:t>              </a:t>
            </a:r>
            <a:r>
              <a:rPr lang="en-IN" sz="1400" b="1" dirty="0">
                <a:hlinkClick r:id="rId2"/>
              </a:rPr>
              <a:t>https://www.kaggle.com/hsankesara/flickr-image-dataset</a:t>
            </a:r>
            <a:endParaRPr lang="en-IN" sz="1400" b="1" dirty="0"/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400" b="1" dirty="0"/>
              <a:t> </a:t>
            </a:r>
          </a:p>
          <a:p>
            <a:pPr marL="0" indent="0">
              <a:buNone/>
            </a:pPr>
            <a:endParaRPr lang="en-IN" sz="1400" b="1" dirty="0"/>
          </a:p>
          <a:p>
            <a:pPr marL="0" indent="0">
              <a:buNone/>
            </a:pPr>
            <a:r>
              <a:rPr lang="en-IN" sz="1800" b="1" dirty="0"/>
              <a:t>2.</a:t>
            </a:r>
            <a:r>
              <a:rPr lang="en-IN" sz="1400" b="1" dirty="0"/>
              <a:t>     </a:t>
            </a:r>
            <a:r>
              <a:rPr lang="en-IN" sz="1800" b="1" dirty="0"/>
              <a:t>Predict Github Issues </a:t>
            </a:r>
          </a:p>
          <a:p>
            <a:pPr marL="457200" lvl="1" indent="0">
              <a:buNone/>
            </a:pPr>
            <a:r>
              <a:rPr lang="en-IN" sz="1000" b="1" dirty="0"/>
              <a:t>            </a:t>
            </a:r>
          </a:p>
          <a:p>
            <a:pPr marL="457200" lvl="1" indent="0">
              <a:buNone/>
            </a:pPr>
            <a:r>
              <a:rPr lang="en-US" sz="1500" dirty="0">
                <a:solidFill>
                  <a:srgbClr val="3C4858"/>
                </a:solidFill>
              </a:rPr>
              <a:t>  T</a:t>
            </a:r>
            <a:r>
              <a:rPr lang="en-US" sz="1500" i="0" dirty="0">
                <a:solidFill>
                  <a:srgbClr val="3C4858"/>
                </a:solidFill>
                <a:effectLst/>
              </a:rPr>
              <a:t>o</a:t>
            </a:r>
            <a:r>
              <a:rPr lang="en-US" sz="1500" b="0" i="0" dirty="0">
                <a:solidFill>
                  <a:srgbClr val="3C4858"/>
                </a:solidFill>
                <a:effectLst/>
              </a:rPr>
              <a:t> come up with an algorithm that can predict the bugs, features, and questions based on GitHub titles and the text body</a:t>
            </a:r>
            <a:r>
              <a:rPr lang="en-US" sz="800" b="0" i="0" dirty="0">
                <a:solidFill>
                  <a:srgbClr val="3C4858"/>
                </a:solidFill>
                <a:effectLst/>
              </a:rPr>
              <a:t>. </a:t>
            </a:r>
            <a:endParaRPr lang="en-IN" sz="1000" b="1" dirty="0"/>
          </a:p>
          <a:p>
            <a:pPr marL="457200" lvl="1" indent="0">
              <a:buNone/>
            </a:pPr>
            <a:r>
              <a:rPr lang="en-IN" sz="1000" b="1" dirty="0"/>
              <a:t>	</a:t>
            </a:r>
          </a:p>
          <a:p>
            <a:pPr marL="457200" lvl="1" indent="0">
              <a:buNone/>
            </a:pPr>
            <a:r>
              <a:rPr lang="en-IN" sz="1400" b="1" dirty="0"/>
              <a:t> </a:t>
            </a:r>
            <a:r>
              <a:rPr lang="en-IN" sz="1400" b="1" dirty="0">
                <a:hlinkClick r:id="rId3"/>
              </a:rPr>
              <a:t>https://www.machinehack.com/hackathons/predict_github_issues_embold_sponsored_hackathon/overview </a:t>
            </a:r>
            <a:r>
              <a:rPr lang="en-IN" sz="1000" b="1" dirty="0"/>
              <a:t>	</a:t>
            </a:r>
            <a:endParaRPr lang="en-IN" sz="1400" dirty="0"/>
          </a:p>
          <a:p>
            <a:pPr marL="457200" lvl="1" indent="0">
              <a:buNone/>
            </a:pPr>
            <a:endParaRPr lang="en-IN" sz="10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9276080" y="6216015"/>
            <a:ext cx="2306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/>
              <a:t>Abhishek Rao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1369040" cy="5382804"/>
          </a:xfrm>
        </p:spPr>
        <p:txBody>
          <a:bodyPr/>
          <a:lstStyle/>
          <a:p>
            <a:r>
              <a:rPr lang="en-US" sz="2000" b="1" dirty="0"/>
              <a:t>Mood Detection</a:t>
            </a:r>
          </a:p>
          <a:p>
            <a:pPr>
              <a:buNone/>
            </a:pPr>
            <a:r>
              <a:rPr lang="en-US" sz="1800" dirty="0"/>
              <a:t>     - Neurophysical Testing</a:t>
            </a:r>
          </a:p>
          <a:p>
            <a:pPr>
              <a:buNone/>
            </a:pPr>
            <a:r>
              <a:rPr lang="en-US" sz="1800" dirty="0"/>
              <a:t>     - Physical Testing</a:t>
            </a:r>
          </a:p>
          <a:p>
            <a:pPr>
              <a:buNone/>
            </a:pPr>
            <a:r>
              <a:rPr lang="en-US" sz="1800" dirty="0"/>
              <a:t>     - Typing DNA</a:t>
            </a:r>
          </a:p>
          <a:p>
            <a:pPr>
              <a:buNone/>
            </a:pPr>
            <a:r>
              <a:rPr lang="en-US" sz="1800" dirty="0"/>
              <a:t>     - Key Press Delay and Key Stroke Delay</a:t>
            </a:r>
          </a:p>
          <a:p>
            <a:pPr>
              <a:buNone/>
            </a:pPr>
            <a:r>
              <a:rPr lang="en-US" sz="1800" dirty="0"/>
              <a:t>  </a:t>
            </a:r>
            <a:r>
              <a:rPr lang="en-US" sz="1800" dirty="0">
                <a:hlinkClick r:id="rId2"/>
              </a:rPr>
              <a:t>https://www.hindawi.com/journals/complexity/2019/6434578/</a:t>
            </a:r>
            <a:endParaRPr lang="en-US" sz="1800" dirty="0"/>
          </a:p>
          <a:p>
            <a:r>
              <a:rPr lang="en-US" sz="2000" b="1" dirty="0"/>
              <a:t>Behavior Prediction on human to human interaction</a:t>
            </a:r>
          </a:p>
          <a:p>
            <a:pPr>
              <a:buNone/>
            </a:pPr>
            <a:r>
              <a:rPr lang="en-US" sz="2000" dirty="0"/>
              <a:t>     </a:t>
            </a:r>
            <a:r>
              <a:rPr lang="en-US" sz="1800" dirty="0"/>
              <a:t>- Audio Visual Data</a:t>
            </a:r>
          </a:p>
          <a:p>
            <a:pPr>
              <a:buNone/>
            </a:pPr>
            <a:r>
              <a:rPr lang="en-US" sz="1800" dirty="0"/>
              <a:t>     - Speech and Gesture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>
                <a:hlinkClick r:id="rId3"/>
              </a:rPr>
              <a:t>https://www.researchgate.net/publication/269353812_An_audio-visual_dataset_of_human-human_interactions_in_stressful_situations</a:t>
            </a:r>
            <a:endParaRPr lang="en-US" sz="1800" dirty="0"/>
          </a:p>
          <a:p>
            <a:r>
              <a:rPr lang="en-US" sz="2000" b="1" dirty="0"/>
              <a:t>Effect of Music and Lyrics on Personality</a:t>
            </a:r>
          </a:p>
          <a:p>
            <a:pPr>
              <a:buNone/>
            </a:pPr>
            <a:r>
              <a:rPr lang="en-US" sz="2000" dirty="0"/>
              <a:t>    </a:t>
            </a:r>
            <a:r>
              <a:rPr lang="en-US" sz="1800" dirty="0"/>
              <a:t>- Listener’s personality, Music preferences, Level of music involvement and Uses of music.</a:t>
            </a:r>
          </a:p>
          <a:p>
            <a:pPr>
              <a:buNone/>
            </a:pPr>
            <a:r>
              <a:rPr lang="en-US" sz="1800" dirty="0">
                <a:hlinkClick r:id="rId4"/>
              </a:rPr>
              <a:t>https://www.researchgate.net/publication/232435072_The_Effect_of_Music_and_Lyrics_on_Personality</a:t>
            </a:r>
            <a:endParaRPr lang="en-US" sz="1800" dirty="0"/>
          </a:p>
          <a:p>
            <a:pPr>
              <a:buNone/>
            </a:pPr>
            <a:r>
              <a:rPr lang="en-US" sz="1600" dirty="0"/>
              <a:t>      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1600" b="1" dirty="0"/>
              <a:t>                                                                                                                                                                   Sakshi Tahlani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50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cs typeface="+mn-lt"/>
              </a:rPr>
              <a:t>Judging COVID-19 Infection through Symptoms </a:t>
            </a:r>
          </a:p>
          <a:p>
            <a:pPr marL="0" indent="0">
              <a:buFont typeface="+mj-lt"/>
              <a:buNone/>
            </a:pPr>
            <a:r>
              <a:rPr lang="en-US" sz="2000" dirty="0">
                <a:sym typeface="+mn-ea"/>
              </a:rPr>
              <a:t>             </a:t>
            </a:r>
            <a:r>
              <a:rPr lang="en-IN" altLang="en-US" sz="1800" dirty="0">
                <a:sym typeface="+mn-ea"/>
              </a:rPr>
              <a:t>Determine whether or not the symptoms are actually indicating the person has </a:t>
            </a:r>
            <a:r>
              <a:rPr lang="en-IN" altLang="en-US" sz="1800" dirty="0" err="1">
                <a:sym typeface="+mn-ea"/>
              </a:rPr>
              <a:t>covid</a:t>
            </a:r>
            <a:r>
              <a:rPr lang="en-IN" altLang="en-US" sz="1800" dirty="0">
                <a:sym typeface="+mn-ea"/>
              </a:rPr>
              <a:t> or           	common  cold or flu.</a:t>
            </a:r>
            <a:endParaRPr lang="en-IN" altLang="en-US" sz="2000" dirty="0"/>
          </a:p>
          <a:p>
            <a:pPr marL="0" indent="0">
              <a:buFont typeface="+mj-lt"/>
              <a:buNone/>
            </a:pPr>
            <a:r>
              <a:rPr lang="en-IN" altLang="en-US" sz="2000" dirty="0">
                <a:sym typeface="+mn-ea"/>
              </a:rPr>
              <a:t>	 </a:t>
            </a:r>
            <a:r>
              <a:rPr lang="en-IN" altLang="en-US" sz="1600" dirty="0">
                <a:solidFill>
                  <a:schemeClr val="accent1"/>
                </a:solidFill>
                <a:sym typeface="+mn-ea"/>
              </a:rPr>
              <a:t>https://medium.com/@tanvirhurra/judging-covid-19-infection-through-symptoms-a-random-forest-based-	 classification-model-  6f67f15da6dd</a:t>
            </a:r>
          </a:p>
          <a:p>
            <a:pPr marL="0" indent="0">
              <a:buFont typeface="+mj-lt"/>
              <a:buNone/>
            </a:pPr>
            <a:endParaRPr lang="en-IN" altLang="en-US" sz="1600" dirty="0">
              <a:solidFill>
                <a:schemeClr val="accent1"/>
              </a:solidFill>
            </a:endParaRPr>
          </a:p>
          <a:p>
            <a:pPr marL="0" indent="0">
              <a:buFont typeface="+mj-lt"/>
              <a:buNone/>
            </a:pPr>
            <a:endParaRPr lang="en-IN" altLang="en-US" sz="1400" dirty="0"/>
          </a:p>
          <a:p>
            <a:pPr marL="0" indent="0">
              <a:buNone/>
            </a:pPr>
            <a:r>
              <a:rPr lang="en-US" sz="2000" b="1" dirty="0">
                <a:cs typeface="+mn-lt"/>
              </a:rPr>
              <a:t>2.      Infant Cry Language Analysis and Recognition:</a:t>
            </a:r>
          </a:p>
          <a:p>
            <a:pPr marL="457200" lvl="1" indent="0">
              <a:buFont typeface="+mj-lt"/>
              <a:buNone/>
            </a:pPr>
            <a:r>
              <a:rPr lang="en-IN" altLang="en-US" dirty="0"/>
              <a:t>   </a:t>
            </a:r>
            <a:r>
              <a:rPr lang="en-IN" altLang="en-US" sz="2000" dirty="0"/>
              <a:t> </a:t>
            </a:r>
            <a:r>
              <a:rPr lang="en-IN" altLang="en-US" sz="1800" dirty="0"/>
              <a:t>Determine the reason for cry of the infants may be </a:t>
            </a:r>
            <a:r>
              <a:rPr lang="en-IN" altLang="en-US" sz="1800" dirty="0" err="1"/>
              <a:t>hunger,sleepy,pain</a:t>
            </a:r>
            <a:r>
              <a:rPr lang="en-IN" altLang="en-US" sz="1800" dirty="0"/>
              <a:t> </a:t>
            </a:r>
          </a:p>
          <a:p>
            <a:pPr marL="0" indent="0">
              <a:buFont typeface="+mj-lt"/>
              <a:buNone/>
            </a:pPr>
            <a:r>
              <a:rPr lang="en-IN" altLang="en-US" sz="2000" dirty="0"/>
              <a:t>	</a:t>
            </a:r>
            <a:r>
              <a:rPr lang="en-IN" altLang="en-US" sz="1800" dirty="0">
                <a:solidFill>
                  <a:schemeClr val="accent1"/>
                </a:solidFill>
              </a:rPr>
              <a:t>http://www.ieee-jas.org/fileZDHXBEN/journal/article/zdhxbywb/2019/3/PDF/jas-6-3-778.pdf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117330" y="5982970"/>
            <a:ext cx="28727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1600" b="1"/>
              <a:t>Madhurika Ganiger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Communications and Dialogues</vt:lpstr>
      <vt:lpstr>IDEAS FOR PROBLEM STATEMENT.</vt:lpstr>
      <vt:lpstr>PowerPoint Presentation</vt:lpstr>
      <vt:lpstr>PowerPoint Presentation</vt:lpstr>
      <vt:lpstr> </vt:lpstr>
      <vt:lpstr>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IDEAS FOR PROBLEM STATEMENT</dc:title>
  <dc:creator/>
  <cp:lastModifiedBy>Abhishek rao</cp:lastModifiedBy>
  <cp:revision>19</cp:revision>
  <dcterms:created xsi:type="dcterms:W3CDTF">2020-09-28T15:57:00Z</dcterms:created>
  <dcterms:modified xsi:type="dcterms:W3CDTF">2020-10-03T11:13:28Z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