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4" r:id="rId9"/>
    <p:sldId id="291" r:id="rId10"/>
    <p:sldId id="290" r:id="rId11"/>
    <p:sldId id="265" r:id="rId12"/>
    <p:sldId id="289" r:id="rId13"/>
  </p:sldIdLst>
  <p:sldSz cx="9144000" cy="5143500"/>
  <p:notesSz cx="6858000" cy="9144000"/>
  <p:embeddedFontLst>
    <p:embeddedFont>
      <p:font typeface="Old Standard TT" panose="00000500000000000000"/>
      <p:regular r:id="rId17"/>
    </p:embeddedFont>
    <p:embeddedFont>
      <p:font typeface="Cambria" panose="0204050305040603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4: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1770" y="506730"/>
            <a:ext cx="3679190" cy="874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Methods for Hindi-English Code-Mixed Data    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085"/>
              <a:t>https://www.aclweb.org/anthology/2020.trac-1.7.pdf </a:t>
            </a:r>
            <a:r>
              <a:rPr lang="en-US" sz="1240"/>
              <a:t>                                            </a:t>
            </a:r>
            <a:endParaRPr lang="en-US" sz="124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Aggression-annotated Corpus of Hindi-English Code-mixed Data</a:t>
            </a:r>
            <a:br>
              <a:rPr lang="en-US" sz="1600"/>
            </a:br>
            <a:r>
              <a:rPr lang="en-US" sz="1600"/>
              <a:t>Ritesh Kumar, Aishwarya N. Reganti, Akshit Bhatia, Tushar Maheshwari </a:t>
            </a:r>
            <a:br>
              <a:rPr lang="en-US" sz="1600"/>
            </a:br>
            <a:r>
              <a:rPr lang="en-US" sz="1600"/>
              <a:t> 		</a:t>
            </a:r>
            <a:r>
              <a:rPr lang="en-US" sz="1200"/>
              <a:t>https://arxiv.org/ftp/arxiv/papers/1803/1803.09402.pdf        </a:t>
            </a:r>
            <a:endParaRPr lang="en-US" sz="12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Detecting Offensive Tweets in Hindi-English Code-Switched Language  				</a:t>
            </a:r>
            <a:r>
              <a:rPr lang="en-US" sz="1200"/>
              <a:t>https://www.aclweb.org/anthology/W18-3504.pdf</a:t>
            </a:r>
            <a:endParaRPr lang="en-US" sz="16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400"/>
              <a:t>Hindi2Vec Language Modeling</a:t>
            </a:r>
            <a:br>
              <a:rPr lang="en-US" sz="1400"/>
            </a:br>
            <a:r>
              <a:rPr lang="en-US" sz="1400"/>
              <a:t>		</a:t>
            </a:r>
            <a:r>
              <a:rPr lang="en-US" sz="1200"/>
              <a:t>https://github.com/NirantK/hindi2vec/blob/master/Hindi-Language-Modeling.ipynb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70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08397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4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1.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4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0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5735" y="422910"/>
            <a:ext cx="8520430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808990"/>
            <a:ext cx="8520430" cy="419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Our goal is to label a variety of posts in Hindi Devanagari script collected from Twitter and Facebook.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The set of valid categories are fake news, hate speech, offensive, defamation, and non-hostile posts.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It is a multi-label multi-class classification problem where each post can belong to one or more of these hostile classes but the non-hostile posts cannot be grouped with any other class.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Definitions of the class labels: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Fake News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claim or information that is verified to be not true.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Hate Speech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targeting a specific group of people based on their ethnicity, religious beliefs, geographical belonging, race, etc., with malicious intentions of spreading hate or encouraging violence.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Offensive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containing profanity, impolite, rude, or vulgar language to insult a targeted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Defamation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mis-information regarding an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Non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-</a:t>
            </a: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hostile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without any hostility.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0901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685" y="165100"/>
            <a:ext cx="4705985" cy="4184650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85" y="4229100"/>
            <a:ext cx="8520430" cy="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 </a:t>
            </a:r>
            <a:b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8330" y="165100"/>
            <a:ext cx="286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Data Set Description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Unique ID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Post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Labels Set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>
                <a:latin typeface="Cambria" panose="02040503050406030204" charset="0"/>
                <a:cs typeface="Cambria" panose="02040503050406030204" charset="0"/>
              </a:rPr>
              <a:t>Constituents of Post: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Links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Special Characters - (@,/,:,#)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Alpha numerical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Emoji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of Data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Training Dataset : </a:t>
            </a:r>
            <a:r>
              <a:rPr lang="en-US" sz="1200"/>
              <a:t>Constraint_Hindi_Train.xlsx</a:t>
            </a:r>
            <a:br>
              <a:rPr lang="en-US"/>
            </a:br>
            <a:r>
              <a:rPr lang="en-US"/>
              <a:t>	</a:t>
            </a:r>
            <a:r>
              <a:rPr lang="en-US" sz="1200"/>
              <a:t>Size	          : 5728 x 3</a:t>
            </a:r>
            <a:br>
              <a:rPr lang="en-US" sz="1200"/>
            </a:br>
            <a:r>
              <a:rPr lang="en-US" sz="1200"/>
              <a:t>	List Attributes         : Unique Id,Post,Label Set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/>
              <a:t>	</a:t>
            </a:r>
            <a:br>
              <a:rPr lang="en-US"/>
            </a:br>
            <a:r>
              <a:rPr lang="en-US"/>
              <a:t>Validation Dataset: </a:t>
            </a:r>
            <a:r>
              <a:rPr lang="en-US" sz="1200">
                <a:sym typeface="+mn-ea"/>
              </a:rPr>
              <a:t>Constraint_Hindi_Train.xlsx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 </a:t>
            </a:r>
            <a:r>
              <a:rPr lang="en-US" sz="1400"/>
              <a:t>	</a:t>
            </a:r>
            <a:r>
              <a:rPr lang="en-US" sz="1200"/>
              <a:t>Size	           : 811 x 3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sym typeface="+mn-ea"/>
              </a:rPr>
              <a:t>List Attributes         : Unique Id,Post,Label Set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" name="Google Shape;113;p22"/>
          <p:cNvSpPr txBox="1"/>
          <p:nvPr/>
        </p:nvSpPr>
        <p:spPr>
          <a:xfrm>
            <a:off x="1703070" y="1911350"/>
            <a:ext cx="6811010" cy="932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mbria" panose="02040503050406030204" charset="0"/>
                <a:cs typeface="Cambria" panose="02040503050406030204" charset="0"/>
              </a:rPr>
              <a:t>Data Interpretation</a:t>
            </a:r>
            <a:endParaRPr lang="en-US" sz="5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35" y="163195"/>
            <a:ext cx="4649470" cy="3407410"/>
          </a:xfrm>
          <a:prstGeom prst="rect">
            <a:avLst/>
          </a:prstGeom>
        </p:spPr>
      </p:pic>
      <p:sp>
        <p:nvSpPr>
          <p:cNvPr id="7" name="Text Placeholder 6"/>
          <p:cNvSpPr/>
          <p:nvPr>
            <p:ph type="body" idx="1"/>
          </p:nvPr>
        </p:nvSpPr>
        <p:spPr>
          <a:xfrm>
            <a:off x="309880" y="3747135"/>
            <a:ext cx="5478145" cy="111760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The above shown dataframe tells us that there are</a:t>
            </a:r>
            <a:br>
              <a:rPr lang="en-US" sz="1600"/>
            </a:br>
            <a:r>
              <a:rPr lang="en-US" sz="1600"/>
              <a:t>more number of single labelled data.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Even though this is a multi-label problem.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63195"/>
            <a:ext cx="2461260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7525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There's is a large class imbalance in the dataset 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r>
              <a:rPr lang="en-US">
                <a:latin typeface="Cambria" panose="02040503050406030204" charset="0"/>
                <a:cs typeface="Cambria" panose="02040503050406030204" charset="0"/>
              </a:rPr>
              <a:t>interms of the labels.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This may lead to the model learning non hostile 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r>
              <a:rPr lang="en-US">
                <a:latin typeface="Cambria" panose="02040503050406030204" charset="0"/>
                <a:cs typeface="Cambria" panose="02040503050406030204" charset="0"/>
              </a:rPr>
              <a:t>post more efficiently when compared to other.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This is called the Accuracy Paradox.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Picture 1" descr="WhatsApp Image 2020-10-29 at 12.16.25 AM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8495" y="885825"/>
            <a:ext cx="2903220" cy="2431415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5086985" y="1811020"/>
            <a:ext cx="985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Frequency</a:t>
            </a:r>
            <a:endParaRPr lang="en-US" sz="1000"/>
          </a:p>
        </p:txBody>
      </p:sp>
      <p:sp>
        <p:nvSpPr>
          <p:cNvPr id="3" name="Text Box 2"/>
          <p:cNvSpPr txBox="1"/>
          <p:nvPr/>
        </p:nvSpPr>
        <p:spPr>
          <a:xfrm>
            <a:off x="6873240" y="3317240"/>
            <a:ext cx="985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Labels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3385</Words>
  <Application>WPS Presentation</Application>
  <PresentationFormat/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Paperback</vt:lpstr>
      <vt:lpstr>DMA Course Project(18ECSC301) 2020-21 Title 5DMACP17 Hostile Post Detection In Hindi </vt:lpstr>
      <vt:lpstr>Introduction</vt:lpstr>
      <vt:lpstr>Hostile Post Detection in Hindi </vt:lpstr>
      <vt:lpstr>PowerPoint 演示文稿</vt:lpstr>
      <vt:lpstr>.	                                               Submission: A csv file in the following format for the final evaluation                                                                    &lt;unique_id, {labels}&gt; </vt:lpstr>
      <vt:lpstr>Understanding of Data</vt:lpstr>
      <vt:lpstr>Data Interpretation</vt:lpstr>
      <vt:lpstr>PowerPoint 演示文稿</vt:lpstr>
      <vt:lpstr>Data Interpretation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29</cp:revision>
  <dcterms:created xsi:type="dcterms:W3CDTF">2020-10-27T10:04:00Z</dcterms:created>
  <dcterms:modified xsi:type="dcterms:W3CDTF">2020-10-29T11:52:39Z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