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5" r:id="rId6"/>
    <p:sldId id="266" r:id="rId7"/>
    <p:sldId id="267" r:id="rId8"/>
    <p:sldId id="268" r:id="rId9"/>
    <p:sldId id="263" r:id="rId10"/>
    <p:sldId id="264" r:id="rId11"/>
  </p:sldIdLst>
  <p:sldSz cx="9144000" cy="5143500"/>
  <p:notesSz cx="6858000" cy="9144000"/>
  <p:embeddedFontLst>
    <p:embeddedFont>
      <p:font typeface="Economica" panose="02000506040000020004"/>
      <p:regular r:id="rId15"/>
    </p:embeddedFont>
    <p:embeddedFont>
      <p:font typeface="Open Sans" panose="020B0606030504020204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/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3"/>
          <p:cNvSpPr txBox="1"/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20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21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Economica</vt:lpstr>
      <vt:lpstr>Open Sans</vt:lpstr>
      <vt:lpstr>Microsoft YaHei</vt:lpstr>
      <vt:lpstr>Arial Unicode MS</vt:lpstr>
      <vt:lpstr>Luxe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2020-10-30T11:20:03Z</dcterms:created>
  <dcterms:modified xsi:type="dcterms:W3CDTF">2020-10-30T11:20:04Z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