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IDEAS FOR PROBLEM STATEMENT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04390"/>
            <a:ext cx="10972800" cy="3848100"/>
          </a:xfrm>
        </p:spPr>
        <p:txBody>
          <a:bodyPr/>
          <a:p>
            <a:pPr marL="457200" indent="-457200">
              <a:buAutoNum type="arabicPeriod"/>
            </a:pPr>
            <a:r>
              <a:rPr lang="en-US" sz="2000" b="1"/>
              <a:t> Autocomplete Feature.</a:t>
            </a:r>
            <a:endParaRPr lang="en-US" sz="2000" b="1"/>
          </a:p>
          <a:p>
            <a:pPr marL="457200" lvl="1" indent="0">
              <a:buNone/>
            </a:pPr>
            <a:r>
              <a:rPr lang="en-US" sz="1090">
                <a:sym typeface="+mn-ea"/>
              </a:rPr>
              <a:t>   Incomplete terms entered by the user are compared to a dictionary to suggest possible options of words</a:t>
            </a:r>
            <a:endParaRPr lang="en-US" sz="1090">
              <a:sym typeface="+mn-ea"/>
            </a:endParaRPr>
          </a:p>
          <a:p>
            <a:pPr marL="914400" lvl="2" indent="0">
              <a:buNone/>
            </a:pPr>
            <a:r>
              <a:rPr lang="en-US" sz="1050" b="1">
                <a:sym typeface="+mn-ea"/>
              </a:rPr>
              <a:t>	</a:t>
            </a:r>
            <a:r>
              <a:rPr lang="en-US" sz="105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https://www.upgrad.com/blog/natural-language-processing-nlp-projects-ideas-topics-for-beginners/</a:t>
            </a:r>
            <a:endParaRPr lang="en-US" sz="105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457200" indent="-457200">
              <a:buAutoNum type="arabicPeriod"/>
            </a:pPr>
            <a:r>
              <a:rPr lang="en-US" sz="1750" b="1"/>
              <a:t> Music Genre Classification with Deep Learning.</a:t>
            </a:r>
            <a:endParaRPr lang="en-US" sz="1750" b="1"/>
          </a:p>
          <a:p>
            <a:pPr marL="0" indent="0">
              <a:buNone/>
            </a:pPr>
            <a:r>
              <a:rPr lang="en-US" sz="1200"/>
              <a:t>             The model takes as an input the spectogram of music frames and analyzes the image using a Convolutional 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         Neural Network (CNN) plus a Recurrent Neural Network (RNN). </a:t>
            </a:r>
            <a:endParaRPr lang="en-US" sz="1200"/>
          </a:p>
          <a:p>
            <a:pPr marL="0" indent="0">
              <a:buNone/>
            </a:pPr>
            <a:r>
              <a:rPr 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https://github.com/jsalbert/Music-Genre-Classification-with-Deep-Learning</a:t>
            </a:r>
            <a:endParaRPr 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     </a:t>
            </a:r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a model that can describe what a video is about.</a:t>
            </a:r>
            <a:endParaRPr 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model takes a series of inputs to classify in which category the video belongs.</a:t>
            </a:r>
            <a:endParaRPr 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</a:t>
            </a:r>
            <a:r>
              <a:rPr 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https://research.google.com/youtube8m/</a:t>
            </a:r>
            <a:endParaRPr 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</a:t>
            </a:r>
            <a:r>
              <a:rPr lang="en-US" sz="1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Human activity recognition project..</a:t>
            </a:r>
            <a:endParaRPr 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</a:t>
            </a:r>
            <a:r>
              <a:rPr 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This is a video classification project, which will include combining a series of images and classifying the action.</a:t>
            </a:r>
            <a:endParaRPr 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https://www.geeksforgeeks.org/human-activity-recognition-using-deep-learning-model/</a:t>
            </a:r>
            <a:endParaRPr lang="en-US" sz="1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31200" y="6127750"/>
            <a:ext cx="3860800" cy="476250"/>
          </a:xfrm>
        </p:spPr>
        <p:txBody>
          <a:bodyPr/>
          <a:p>
            <a:r>
              <a:rPr lang="en-US" b="1"/>
              <a:t>Varun Bohara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1056</Words>
  <Application>WPS Presentation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SimSun</vt:lpstr>
      <vt:lpstr>Wingdings</vt:lpstr>
      <vt:lpstr>Microsoft YaHei</vt:lpstr>
      <vt:lpstr>Arial Unicode MS</vt:lpstr>
      <vt:lpstr>Calibri</vt:lpstr>
      <vt:lpstr>Communications and Dialogues</vt:lpstr>
      <vt:lpstr>IDEAS FOR PROBLEM STATEMENT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PROBLEM STATEMENT</dc:title>
  <dc:creator/>
  <cp:lastModifiedBy>Admin</cp:lastModifiedBy>
  <cp:revision>6</cp:revision>
  <dcterms:created xsi:type="dcterms:W3CDTF">2020-09-28T15:57:00Z</dcterms:created>
  <dcterms:modified xsi:type="dcterms:W3CDTF">2020-10-03T09:04:45Z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