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1691-0AF3-48C3-879F-E9ED8642D406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98E6-0E5C-4505-97A7-FC8F73178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D9E3-D752-4B08-B9DB-6BD984391A6E}" type="datetimeFigureOut">
              <a:rPr lang="en-US" smtClean="0"/>
              <a:pPr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5E65-03AF-49C8-AFB9-412129D91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pers.nips.cc/paper/2019/file/8a56257ea05c74018291954fc56fc448-Paper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1909.02151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2011.00927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504527"/>
            <a:ext cx="8520430" cy="1209887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941321"/>
            <a:ext cx="8520430" cy="3163993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679881"/>
            <a:ext cx="8520600" cy="1108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193"/>
            <a:ext cx="765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826814"/>
            <a:ext cx="76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3"/>
          <a:srcRect l="1379" t="34731" r="-1379" b="13954"/>
          <a:stretch>
            <a:fillRect/>
          </a:stretch>
        </p:blipFill>
        <p:spPr>
          <a:xfrm>
            <a:off x="0" y="2550512"/>
            <a:ext cx="9144000" cy="4106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409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617592"/>
            <a:ext cx="222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/>
              <a:t>of objects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 query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 set of N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2"/>
          <a:srcRect l="2874" t="22260" r="5977" b="17634"/>
          <a:stretch>
            <a:fillRect/>
          </a:stretch>
        </p:blipFill>
        <p:spPr>
          <a:xfrm>
            <a:off x="0" y="462454"/>
            <a:ext cx="8873342" cy="498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9" y="770759"/>
            <a:ext cx="717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KagNet</a:t>
            </a:r>
            <a:r>
              <a:rPr lang="en-US" b="1" dirty="0" smtClean="0"/>
              <a:t>: Knowledge-Aware Graph Networks for Commonsense Reasoning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704" y="1471449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https://arxiv.org/abs/1909.02151</a:t>
            </a:r>
            <a:endParaRPr lang="en-IN" dirty="0"/>
          </a:p>
        </p:txBody>
      </p:sp>
      <p:pic>
        <p:nvPicPr>
          <p:cNvPr id="5" name="Picture 4" descr="Screenshot (135).png"/>
          <p:cNvPicPr>
            <a:picLocks noChangeAspect="1"/>
          </p:cNvPicPr>
          <p:nvPr/>
        </p:nvPicPr>
        <p:blipFill>
          <a:blip r:embed="rId3"/>
          <a:srcRect l="49425" t="17762" r="6207" b="34194"/>
          <a:stretch>
            <a:fillRect/>
          </a:stretch>
        </p:blipFill>
        <p:spPr>
          <a:xfrm>
            <a:off x="693773" y="1863836"/>
            <a:ext cx="6316629" cy="424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.png"/>
          <p:cNvPicPr>
            <a:picLocks noChangeAspect="1"/>
          </p:cNvPicPr>
          <p:nvPr/>
        </p:nvPicPr>
        <p:blipFill>
          <a:blip r:embed="rId2"/>
          <a:srcRect l="14713" t="24304" r="15402" b="24381"/>
          <a:stretch>
            <a:fillRect/>
          </a:stretch>
        </p:blipFill>
        <p:spPr>
          <a:xfrm>
            <a:off x="0" y="812801"/>
            <a:ext cx="8702566" cy="483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756746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Boost Image Captioning with Knowledge Reasoning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132" y="142940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https://arxiv.org/pdf/2011.00927.pdf</a:t>
            </a:r>
            <a:endParaRPr lang="en-IN" dirty="0"/>
          </a:p>
        </p:txBody>
      </p:sp>
      <p:pic>
        <p:nvPicPr>
          <p:cNvPr id="5" name="Picture 4" descr="Screenshot (137).png"/>
          <p:cNvPicPr>
            <a:picLocks noChangeAspect="1"/>
          </p:cNvPicPr>
          <p:nvPr/>
        </p:nvPicPr>
        <p:blipFill>
          <a:blip r:embed="rId3"/>
          <a:srcRect l="20115" t="32277" r="18506" b="17225"/>
          <a:stretch>
            <a:fillRect/>
          </a:stretch>
        </p:blipFill>
        <p:spPr>
          <a:xfrm>
            <a:off x="1177157" y="2144108"/>
            <a:ext cx="6243146" cy="39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.png"/>
          <p:cNvPicPr>
            <a:picLocks noChangeAspect="1"/>
          </p:cNvPicPr>
          <p:nvPr/>
        </p:nvPicPr>
        <p:blipFill>
          <a:blip r:embed="rId2"/>
          <a:srcRect l="7701" t="19193" r="6782" b="12727"/>
          <a:stretch>
            <a:fillRect/>
          </a:stretch>
        </p:blipFill>
        <p:spPr>
          <a:xfrm>
            <a:off x="1" y="910897"/>
            <a:ext cx="8735519" cy="521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546538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Methodology</a:t>
            </a:r>
            <a:endParaRPr lang="en-IN" b="1" dirty="0"/>
          </a:p>
        </p:txBody>
      </p:sp>
      <p:sp>
        <p:nvSpPr>
          <p:cNvPr id="5" name="Flowchart: Data 4"/>
          <p:cNvSpPr/>
          <p:nvPr/>
        </p:nvSpPr>
        <p:spPr>
          <a:xfrm>
            <a:off x="1" y="2032001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" y="3005958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" y="4028965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9614" y="2130098"/>
            <a:ext cx="1786759" cy="138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CONTEXTUALIZED CONNECTIVITY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084" y="3370317"/>
            <a:ext cx="1718442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519" y="3524470"/>
            <a:ext cx="1776249" cy="10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LANGUAGE GENERATION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7746124" y="3755697"/>
            <a:ext cx="1397876" cy="609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1078362" y="2333298"/>
            <a:ext cx="561253" cy="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 flipV="1">
            <a:off x="1078362" y="3293242"/>
            <a:ext cx="561253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8" idx="3"/>
            <a:endCxn id="9" idx="1"/>
          </p:cNvCxnSpPr>
          <p:nvPr/>
        </p:nvCxnSpPr>
        <p:spPr>
          <a:xfrm>
            <a:off x="3426372" y="2823781"/>
            <a:ext cx="467712" cy="1257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1078362" y="4330262"/>
            <a:ext cx="2810467" cy="1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5612526" y="4067504"/>
            <a:ext cx="246992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2"/>
          </p:cNvCxnSpPr>
          <p:nvPr/>
        </p:nvCxnSpPr>
        <p:spPr>
          <a:xfrm flipV="1">
            <a:off x="7635768" y="4060496"/>
            <a:ext cx="250145" cy="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Task 1</vt:lpstr>
      <vt:lpstr>Task 2  : Reasoning Of Meme Labelled Into Different Categories 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USER</dc:creator>
  <cp:lastModifiedBy>USER</cp:lastModifiedBy>
  <cp:revision>2</cp:revision>
  <dcterms:created xsi:type="dcterms:W3CDTF">2020-11-10T03:44:07Z</dcterms:created>
  <dcterms:modified xsi:type="dcterms:W3CDTF">2020-11-10T03:59:37Z</dcterms:modified>
</cp:coreProperties>
</file>