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0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2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4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5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69E87-21EE-4BF0-8847-205AB327FE1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61CC13-527B-497F-A805-E8D6D10EC6B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47B3-FA6F-40D3-8643-6BAD6F31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0144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DCA5-95FA-4757-BB98-C99F8185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05DD-0DA4-448A-BC5C-D96CD6E2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F79F-4D07-4904-A354-200B6B58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7A17-2B64-4F5B-8185-CDEF9386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7375-2A83-4CFE-BA92-82A5B8D8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F42C-ACEE-434B-AE68-D4BF8BE1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2031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Literature Survey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Abhishek rao</dc:creator>
  <cp:lastModifiedBy>Abhishek rao</cp:lastModifiedBy>
  <cp:revision>2</cp:revision>
  <dcterms:created xsi:type="dcterms:W3CDTF">2020-10-24T06:44:46Z</dcterms:created>
  <dcterms:modified xsi:type="dcterms:W3CDTF">2020-10-24T06:45:39Z</dcterms:modified>
</cp:coreProperties>
</file>