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75" r:id="rId4"/>
    <p:sldId id="267" r:id="rId6"/>
    <p:sldId id="264" r:id="rId7"/>
    <p:sldId id="263" r:id="rId8"/>
    <p:sldId id="258" r:id="rId9"/>
    <p:sldId id="265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75" y="258572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Detecting Hate Speech in Memes</a:t>
            </a:r>
            <a:endParaRPr lang="en-US" b="1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16555" y="2177415"/>
            <a:ext cx="3108325" cy="2781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Box 0"/>
          <p:cNvSpPr txBox="1"/>
          <p:nvPr/>
        </p:nvSpPr>
        <p:spPr>
          <a:xfrm>
            <a:off x="1399540" y="2113280"/>
            <a:ext cx="936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55467" y="4482253"/>
            <a:ext cx="1144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3440" y="3719195"/>
            <a:ext cx="2251075" cy="995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sz="24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(</a:t>
            </a:r>
            <a:r>
              <a:rPr lang="en-IN" altLang="en-US" sz="2400" dirty="0">
                <a:latin typeface="Georgia" panose="02040502050405020303" charset="0"/>
                <a:cs typeface="Georgia" panose="02040502050405020303" charset="0"/>
              </a:rPr>
              <a:t>Xception</a:t>
            </a: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)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6507" y="2604347"/>
            <a:ext cx="2186940" cy="629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sz="24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sz="24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10960" y="3233420"/>
            <a:ext cx="2186940" cy="629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GMU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83787" y="3896360"/>
            <a:ext cx="2540" cy="671407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14833" y="3548380"/>
            <a:ext cx="768000" cy="13547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365827" y="3233420"/>
            <a:ext cx="2186940" cy="629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24033" y="3561927"/>
            <a:ext cx="376767" cy="9313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039187" y="4899660"/>
            <a:ext cx="3248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06227" y="2784687"/>
            <a:ext cx="503767" cy="19473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37913" y="2511213"/>
            <a:ext cx="246824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35">
                <a:latin typeface="Georgia" panose="02040502050405020303" charset="0"/>
                <a:cs typeface="Georgia" panose="02040502050405020303" charset="0"/>
              </a:rPr>
              <a:t>She hates Jews but  she didn't </a:t>
            </a:r>
            <a:endParaRPr lang="en-US" sz="1335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335">
                <a:latin typeface="Georgia" panose="02040502050405020303" charset="0"/>
                <a:cs typeface="Georgia" panose="02040502050405020303" charset="0"/>
              </a:rPr>
              <a:t>mean to say she hates Jews</a:t>
            </a:r>
            <a:endParaRPr lang="en-US" sz="1335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13000" y="4222327"/>
            <a:ext cx="503767" cy="19473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1600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600" strike="noStrike" noProof="1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973" y="3915833"/>
            <a:ext cx="2203027" cy="1542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>
                <a:latin typeface="Georgia" panose="02040502050405020303" charset="0"/>
                <a:cs typeface="Georgia" panose="02040502050405020303" charset="0"/>
              </a:rPr>
              <a:t>Mod</a:t>
            </a:r>
            <a:r>
              <a:rPr lang="en-US" altLang="en-IN" sz="3600" b="1">
                <a:latin typeface="Georgia" panose="02040502050405020303" charset="0"/>
                <a:cs typeface="Georgia" panose="02040502050405020303" charset="0"/>
              </a:rPr>
              <a:t>e</a:t>
            </a:r>
            <a:r>
              <a:rPr lang="en-IN" altLang="en-US" sz="3600" b="1">
                <a:latin typeface="Georgia" panose="02040502050405020303" charset="0"/>
                <a:cs typeface="Georgia" panose="02040502050405020303" charset="0"/>
              </a:rPr>
              <a:t>ls for Text Embeddings </a:t>
            </a:r>
            <a:endParaRPr lang="en-IN" altLang="en-US" sz="36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Word 2 vec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GloVe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Fast text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Bert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 b="1">
                <a:latin typeface="Georgia" panose="02040502050405020303" charset="0"/>
                <a:cs typeface="Georgia" panose="02040502050405020303" charset="0"/>
              </a:rPr>
              <a:t>Sbert</a:t>
            </a:r>
            <a:endParaRPr lang="en-IN" altLang="en-US" sz="2400" b="1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400" b="1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Why Sbert ?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 this gives sentences embeddings.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contextual meaning is considered.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255" y="577215"/>
            <a:ext cx="5488940" cy="1164590"/>
          </a:xfrm>
        </p:spPr>
        <p:txBody>
          <a:bodyPr/>
          <a:lstStyle/>
          <a:p>
            <a:r>
              <a:rPr lang="en-IN" altLang="en-US" dirty="0"/>
              <a:t>Xception Model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255" y="2082165"/>
            <a:ext cx="10268585" cy="4775835"/>
          </a:xfrm>
        </p:spPr>
        <p:txBody>
          <a:bodyPr>
            <a:normAutofit lnSpcReduction="20000"/>
          </a:bodyPr>
          <a:lstStyle/>
          <a:p>
            <a:pPr algn="l"/>
            <a:r>
              <a:rPr lang="en-IN" altLang="en-US" sz="2800"/>
              <a:t>Why Xception ? </a:t>
            </a:r>
            <a:endParaRPr lang="en-IN" altLang="en-US" sz="2800"/>
          </a:p>
          <a:p>
            <a:pPr algn="l"/>
            <a:endParaRPr lang="en-IN" altLang="en-US" sz="2800"/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It implements </a:t>
            </a:r>
            <a:r>
              <a:rPr lang="en-IN" altLang="en-US" sz="2800" b="1" i="1">
                <a:latin typeface="Times New Roman" panose="02020603050405020304" charset="0"/>
                <a:cs typeface="Times New Roman" panose="02020603050405020304" charset="0"/>
              </a:rPr>
              <a:t>depthwise Separable Convolutions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,which helps in reducing computation time(9 times), parameters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Can be used in Multimodal Nets.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Large gains in convergence speed, as well as a significant reduction in model size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Can be used for multi-label classification tasks.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ü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2000">
                <a:latin typeface="Georgia" panose="02040502050405020303" charset="0"/>
              </a:rPr>
              <a:t>GATED MULTIMODAL UNITS FOR INFORMATION FUSION</a:t>
            </a:r>
            <a:endParaRPr lang="en-US" altLang="zh-CN" sz="2000">
              <a:latin typeface="Georgia" panose="02040502050405020303" charset="0"/>
            </a:endParaRPr>
          </a:p>
        </p:txBody>
      </p:sp>
      <p:pic>
        <p:nvPicPr>
          <p:cNvPr id="409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6305" y="1256030"/>
            <a:ext cx="4778375" cy="5041900"/>
          </a:xfrm>
        </p:spPr>
      </p:pic>
      <p:pic>
        <p:nvPicPr>
          <p:cNvPr id="409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400" y="1363980"/>
            <a:ext cx="4138613" cy="3282950"/>
          </a:xfrm>
        </p:spPr>
      </p:pic>
      <p:pic>
        <p:nvPicPr>
          <p:cNvPr id="410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13" y="4646930"/>
            <a:ext cx="3430587" cy="207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61035" y="6297930"/>
            <a:ext cx="30219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https://arxiv.org/pdf/1702.01992.pdf</a:t>
            </a:r>
            <a:endParaRPr lang="en-US" sz="1200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Sentence-BERT: Sentence Embeddings using Siamese BERT-Networks 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Nils Reimers and Iryna Gurevych</a:t>
            </a:r>
            <a:r>
              <a:rPr lang="en-IN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I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Franc¸ois Chollet Google, Inc. -  Xception: Deep Learning with Depthwise Separable Convolutions,4 Apr 2017, https://arxiv.org/pdf/1610.02357.pdf</a:t>
            </a:r>
            <a:endParaRPr lang="en-I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IN" altLang="en-US"/>
              <a:t>Xception Architecture :</a:t>
            </a:r>
            <a:endParaRPr lang="en-IN" altLang="en-US"/>
          </a:p>
        </p:txBody>
      </p:sp>
      <p:pic>
        <p:nvPicPr>
          <p:cNvPr id="4" name="Picture 3" descr="Xce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81100"/>
            <a:ext cx="1131252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600" b="1">
                <a:latin typeface="Georgia" panose="02040502050405020303" charset="0"/>
                <a:cs typeface="Georgia" panose="02040502050405020303" charset="0"/>
              </a:rPr>
              <a:t>Sentence-BERT: Sentence Embeddings using Siamese BERT-Networks</a:t>
            </a:r>
            <a:endParaRPr lang="en-US" sz="3600" b="1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0095" y="2430780"/>
            <a:ext cx="3518535" cy="4022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IN" altLang="en-US" sz="4000" b="1"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IN" altLang="en-US" sz="4000" b="1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Georgia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Detecting Hate Speech in Memes</vt:lpstr>
      <vt:lpstr>     Proposed Methodology </vt:lpstr>
      <vt:lpstr>Modals for Text Embeddings </vt:lpstr>
      <vt:lpstr>Xception Model</vt:lpstr>
      <vt:lpstr>GATED MULTIMODAL UNITS FOR INFORMATION FUSION</vt:lpstr>
      <vt:lpstr>References</vt:lpstr>
      <vt:lpstr>Xception Architecture :</vt:lpstr>
      <vt:lpstr>Sentence-BERT: Sentence Embeddings using Siamese BERT-Networks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8</cp:revision>
  <dcterms:created xsi:type="dcterms:W3CDTF">2020-11-24T11:08:00Z</dcterms:created>
  <dcterms:modified xsi:type="dcterms:W3CDTF">2020-11-24T13:30:38Z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