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8" r:id="rId4"/>
    <p:sldId id="259" r:id="rId5"/>
    <p:sldId id="260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133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>
                <a:latin typeface="Agency FB" panose="020B0503020202020204" pitchFamily="34" charset="0"/>
                <a:sym typeface="+mn-ea"/>
              </a:rPr>
            </a:br>
            <a:br>
              <a:rPr lang="en-US" altLang="en-IN" sz="3200" dirty="0">
                <a:latin typeface="Agency FB" panose="020B0503020202020204" pitchFamily="34" charset="0"/>
                <a:sym typeface="+mn-ea"/>
              </a:rPr>
            </a:b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700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Agency FB</vt:lpstr>
      <vt:lpstr>Arial</vt:lpstr>
      <vt:lpstr>Arial Black</vt:lpstr>
      <vt:lpstr>Brush Script MT</vt:lpstr>
      <vt:lpstr>Calibri</vt:lpstr>
      <vt:lpstr>Calibri Light</vt:lpstr>
      <vt:lpstr>Comic Sans MS</vt:lpstr>
      <vt:lpstr>Open Sans</vt:lpstr>
      <vt:lpstr>Rockwell Extra Bold</vt:lpstr>
      <vt:lpstr>Segoe Print</vt:lpstr>
      <vt:lpstr>Retrospect</vt:lpstr>
      <vt:lpstr> Deep Learning Specialisation TOPICS COVERED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Abhishek rao</cp:lastModifiedBy>
  <cp:revision>38</cp:revision>
  <dcterms:created xsi:type="dcterms:W3CDTF">2020-09-11T17:59:00Z</dcterms:created>
  <dcterms:modified xsi:type="dcterms:W3CDTF">2020-09-28T15:28:28Z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