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279" r:id="rId12"/>
    <p:sldId id="296" r:id="rId13"/>
    <p:sldId id="263" r:id="rId14"/>
    <p:sldId id="264" r:id="rId15"/>
    <p:sldId id="313" r:id="rId16"/>
    <p:sldId id="265" r:id="rId17"/>
    <p:sldId id="312" r:id="rId18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2"/>
    </p:embeddedFont>
    <p:embeddedFont>
      <p:font typeface="Maven Pro"/>
      <p:regular r:id="rId23"/>
    </p:embeddedFont>
    <p:embeddedFont>
      <p:font typeface="Nunito" panose="00000500000000000000"/>
      <p:regular r:id="rId24"/>
    </p:embeddedFont>
    <p:embeddedFont>
      <p:font typeface="Georgia" panose="02040502050405020303" charset="0"/>
      <p:regular r:id="rId25"/>
      <p:bold r:id="rId26"/>
      <p:italic r:id="rId27"/>
      <p:boldItalic r:id="rId28"/>
    </p:embeddedFont>
    <p:embeddedFont>
      <p:font typeface="Cambria" panose="02040503050406030204" charset="0"/>
      <p:regular r:id="rId29"/>
      <p:bold r:id="rId30"/>
      <p:italic r:id="rId31"/>
      <p:boldItalic r:id="rId32"/>
    </p:embeddedFont>
    <p:embeddedFont>
      <p:font typeface="Agency FB" panose="020B0503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 Classification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[3]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2661285"/>
            <a:ext cx="1403985" cy="934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9385" y="1953260"/>
            <a:ext cx="1722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look! a blow up doll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art techniques.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should not under-perform on limited computing resources.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 on Linux platform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7695" y="956310"/>
            <a:ext cx="512445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  <a:endParaRPr 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[2] 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2020, Sep 22   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[3]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95" y="2199640"/>
            <a:ext cx="2657475" cy="743585"/>
          </a:xfrm>
        </p:spPr>
        <p:txBody>
          <a:bodyPr/>
          <a:p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26285" y="407225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2232025"/>
            <a:ext cx="2532380" cy="1769745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1569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model.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[2]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2807</Words>
  <Application>WPS Presentation</Application>
  <PresentationFormat>On-screen Show (16:9)</PresentationFormat>
  <Paragraphs>129</Paragraphs>
  <Slides>15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Agency FB</vt:lpstr>
      <vt:lpstr>Microsoft YaHei</vt:lpstr>
      <vt:lpstr>Arial Unicode MS</vt:lpstr>
      <vt:lpstr>Cambria Math</vt:lpstr>
      <vt:lpstr>Momentum</vt:lpstr>
      <vt:lpstr> MINI PROJECT 2020-21 (15ECSW301) Meme Classification  </vt:lpstr>
      <vt:lpstr>Outline</vt:lpstr>
      <vt:lpstr>Introduction</vt:lpstr>
      <vt:lpstr>Motivation</vt:lpstr>
      <vt:lpstr>Problem Statement </vt:lpstr>
      <vt:lpstr>Objectives  </vt:lpstr>
      <vt:lpstr>Literature Survey  </vt:lpstr>
      <vt:lpstr>PowerPoint 演示文稿</vt:lpstr>
      <vt:lpstr>Hateful Memes Challenge 2020, SEP 22     Yuval Nirkin   Assaf Rabinowitz   Yoni Solel [2]</vt:lpstr>
      <vt:lpstr>Multimodal Meme Dataset (MultiOFF) for Identifying Offensive Content in Image and Text [3]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Admin</cp:lastModifiedBy>
  <cp:revision>50</cp:revision>
  <dcterms:created xsi:type="dcterms:W3CDTF">2020-11-01T18:11:00Z</dcterms:created>
  <dcterms:modified xsi:type="dcterms:W3CDTF">2020-11-03T14:48:08Z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