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81" r:id="rId11"/>
    <p:sldId id="317" r:id="rId12"/>
    <p:sldId id="279" r:id="rId13"/>
    <p:sldId id="316" r:id="rId14"/>
    <p:sldId id="296" r:id="rId15"/>
    <p:sldId id="263" r:id="rId16"/>
    <p:sldId id="264" r:id="rId17"/>
    <p:sldId id="313" r:id="rId18"/>
    <p:sldId id="265" r:id="rId19"/>
    <p:sldId id="312" r:id="rId20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4"/>
    </p:embeddedFont>
    <p:embeddedFont>
      <p:font typeface="Maven Pro"/>
      <p:regular r:id="rId25"/>
    </p:embeddedFont>
    <p:embeddedFont>
      <p:font typeface="Nunito" panose="00000500000000000000"/>
      <p:regular r:id="rId26"/>
    </p:embeddedFont>
    <p:embeddedFont>
      <p:font typeface="Georgia" panose="02040502050405020303" charset="0"/>
      <p:regular r:id="rId27"/>
      <p:bold r:id="rId28"/>
      <p:italic r:id="rId29"/>
      <p:boldItalic r:id="rId30"/>
    </p:embeddedFont>
    <p:embeddedFont>
      <p:font typeface="Cambria" panose="02040503050406030204" charset="0"/>
      <p:regular r:id="rId31"/>
      <p:bold r:id="rId32"/>
      <p:italic r:id="rId33"/>
      <p:boldItalic r:id="rId34"/>
    </p:embeddedFont>
    <p:embeddedFont>
      <p:font typeface="Agency FB" panose="020B050302020202020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658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Multimodal Hateful Meme Detection.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3898900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 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[3]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1809750"/>
            <a:ext cx="666686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618490"/>
          </a:xfrm>
        </p:spPr>
        <p:txBody>
          <a:bodyPr/>
          <a:p>
            <a: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Multimodal Hate Speech Detection in Memes.</a:t>
            </a:r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[4]</a:t>
            </a:r>
            <a:b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</a:br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	</a:t>
            </a:r>
            <a:b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</a:br>
            <a:endParaRPr lang="en-IN" sz="16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5" y="1167765"/>
            <a:ext cx="6024880" cy="1683385"/>
          </a:xfrm>
        </p:spPr>
        <p:txBody>
          <a:bodyPr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Architecture :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 algn="just">
              <a:lnSpc>
                <a:spcPct val="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Using OCR – Extract the text of the image(pytesseract)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Text Embeddings – BERT (bert-base-multilingual-cased.)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Image Embeddings – VGG-16 (Pre-trained on ImageNet)  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667635"/>
            <a:ext cx="637032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[5]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762"/>
          <a:stretch>
            <a:fillRect/>
          </a:stretch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15849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66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(Inception v3)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284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79390" y="3674745"/>
            <a:ext cx="2436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4670" y="208851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78435" y="1883410"/>
            <a:ext cx="1883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Georgia" panose="02040502050405020303" charset="0"/>
                <a:cs typeface="Georgia" panose="02040502050405020303" charset="0"/>
              </a:rPr>
              <a:t>She hates Jews but  she didn't </a:t>
            </a:r>
            <a:endParaRPr lang="en-US" sz="1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000">
                <a:latin typeface="Georgia" panose="02040502050405020303" charset="0"/>
                <a:cs typeface="Georgia" panose="02040502050405020303" charset="0"/>
              </a:rPr>
              <a:t>mean to say she hates Jews</a:t>
            </a:r>
            <a:endParaRPr lang="en-US" sz="10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09750" y="316674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80" y="2936875"/>
            <a:ext cx="1652270" cy="1156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840105"/>
            <a:ext cx="7030720" cy="467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US" sz="1400" b="1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image and text representations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classify the meme as hateful or non hateful using provided embeddings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the probability of the meme being hateful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comparable to the state of the art techniques.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be atleast 70% accurate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not under-perform on limited computing resources.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 building the system , the framework used should be Keras,on Linux platform.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Use Case Diagram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99030" y="1243330"/>
            <a:ext cx="403225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Raul Gomez, Jaume Gibert, Lluis Gomez,Dimosthenis Karatzas : Exploring Hate Speech Detection in Multimodal Publications,WACV,2020</a:t>
            </a:r>
            <a:endParaRPr 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[2] Fan Yang ,Xiaochang Peng ,Gargi Ghosh,Facebook Inc,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Exploring Deep Multimodal Fusion of Text and Photo for Hate Speech classification,2019</a:t>
            </a:r>
            <a:endParaRPr lang="en-US" alt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3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] Yuval Nirkin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Assaf Rabinowitz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Yoni Solel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Hateful Memes Challenge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Sep 22 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2020</a:t>
            </a:r>
            <a:br>
              <a:rPr lang="en-IN" dirty="0">
                <a:latin typeface="Georgia" panose="02040502050405020303" charset="0"/>
                <a:cs typeface="Georgia" panose="02040502050405020303" charset="0"/>
              </a:rPr>
            </a:b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   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[4]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Benet Oriol S`abat: Multimodal Hate Speech Detection in Memes,Universitat Polit`ecnica de Catalunya (UPC),2019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5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]  Shardul Suryawanshi, Bharathi Raja Chakravarthi,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Mihael Arcan, Paul Buitelaar : Multimodal Meme Dataset (MultiOFF) for Identifying Offensive Content in Image and Text,2020.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95" y="2199640"/>
            <a:ext cx="2657475" cy="743585"/>
          </a:xfrm>
        </p:spPr>
        <p:txBody>
          <a:bodyPr/>
          <a:p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THANK YOU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78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 meme is an idea, behavior, or style that becomes a trend and spreads by means of imitation from person to person within a culture and often carries symbolic meaning representing a particular phenomenon or theme.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2635250"/>
            <a:ext cx="4787900" cy="2199005"/>
          </a:xfrm>
          <a:prstGeom prst="rect">
            <a:avLst/>
          </a:prstGeom>
        </p:spPr>
      </p:pic>
      <p:pic>
        <p:nvPicPr>
          <p:cNvPr id="3" name="Picture 2" descr="04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2156460"/>
            <a:ext cx="2948940" cy="2559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r="9065" b="23937"/>
          <a:stretch>
            <a:fillRect/>
          </a:stretch>
        </p:blipFill>
        <p:spPr>
          <a:xfrm>
            <a:off x="3387090" y="2821940"/>
            <a:ext cx="2790190" cy="219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857250"/>
            <a:ext cx="3102610" cy="225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877570"/>
            <a:ext cx="2692400" cy="2197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To develop multimodal architecture which classifies the memes as hateful or non hateful.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37385" y="4142105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40575" y="39370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00875" y="2958465"/>
            <a:ext cx="116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Non 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84400"/>
            <a:ext cx="2809240" cy="196342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4081145" y="2825115"/>
            <a:ext cx="2262505" cy="575945"/>
          </a:xfrm>
          <a:prstGeom prst="cub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Multimodal Architecture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2040" y="3155950"/>
            <a:ext cx="432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37935" y="3117215"/>
            <a:ext cx="684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68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performance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architecture.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compare proposed architecture with state-of-art technique.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charset="0"/>
                <a:cs typeface="Georgia" panose="02040502050405020303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</a:rPr>
              <a:t>[1]</a:t>
            </a:r>
            <a:endParaRPr lang="en-IN" sz="1200" b="1" dirty="0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latin typeface="Georgia" panose="02040502050405020303" charset="0"/>
                <a:cs typeface="Georgia" panose="02040502050405020303" charset="0"/>
              </a:rPr>
              <a:t>TKM</a:t>
            </a:r>
            <a:r>
              <a:rPr lang="en-IN" sz="1200" dirty="0">
                <a:latin typeface="Georgia" panose="02040502050405020303" charset="0"/>
                <a:cs typeface="Georgia" panose="02040502050405020303" charset="0"/>
              </a:rPr>
              <a:t>( Textual Kernels Model ): </a:t>
            </a: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Exploring Deep Multimodal Fusion of Text and Photo for Hate Speech classification[2]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665" y="1551940"/>
            <a:ext cx="3343275" cy="2456815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Text: Convolutional classification model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Attention mechanism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Fusion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00" y="1017905"/>
            <a:ext cx="5804535" cy="3910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3518</Words>
  <Application>WPS Presentation</Application>
  <PresentationFormat>On-screen Show (16:9)</PresentationFormat>
  <Paragraphs>178</Paragraphs>
  <Slides>17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Agency FB</vt:lpstr>
      <vt:lpstr>Microsoft YaHei</vt:lpstr>
      <vt:lpstr>Arial Unicode MS</vt:lpstr>
      <vt:lpstr>Calibri</vt:lpstr>
      <vt:lpstr>Symbol</vt:lpstr>
      <vt:lpstr>Cambria Math</vt:lpstr>
      <vt:lpstr>Momentum</vt:lpstr>
      <vt:lpstr> MINI PROJECT 2020-21 (15ECSW301) Multimodal Hateful Meme Detection.  </vt:lpstr>
      <vt:lpstr>Outline</vt:lpstr>
      <vt:lpstr>Introduction and Motivation</vt:lpstr>
      <vt:lpstr>PowerPoint 演示文稿</vt:lpstr>
      <vt:lpstr>Problem Statement </vt:lpstr>
      <vt:lpstr>Objectives  </vt:lpstr>
      <vt:lpstr>Literature Survey  </vt:lpstr>
      <vt:lpstr>PowerPoint 演示文稿</vt:lpstr>
      <vt:lpstr>PowerPoint 演示文稿</vt:lpstr>
      <vt:lpstr>Hateful Memes Challenge 2020, SEP 22     Yuval Nirkin   Assaf Rabinowitz   Yoni Solel [2]</vt:lpstr>
      <vt:lpstr>PowerPoint 演示文稿</vt:lpstr>
      <vt:lpstr>Multimodal Meme Dataset (MultiOFF) for Identifying Offensive Content in Image and Text [3] Shardul Suryawanshi, Bharathi Raja Chakravarthi, Mihael Arcan, Paul Buitelaar </vt:lpstr>
      <vt:lpstr>     Proposed Methodology </vt:lpstr>
      <vt:lpstr>Requirement Analysis </vt:lpstr>
      <vt:lpstr>Use Case Diagram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Admin</cp:lastModifiedBy>
  <cp:revision>60</cp:revision>
  <dcterms:created xsi:type="dcterms:W3CDTF">2020-11-01T18:11:00Z</dcterms:created>
  <dcterms:modified xsi:type="dcterms:W3CDTF">2020-11-04T02:36:43Z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