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00000000000000000"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7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0a1cbdfc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0a1cbdfc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0a1cbdfc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0a1cbdfc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0a1cbdfc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0a1cbdfc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0a1cbdfc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0a1cbdfc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80254" cy="2081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b="1" dirty="0">
                <a:latin typeface="Times New Roman" panose="02020603050405020304" pitchFamily="18" charset="0"/>
                <a:cs typeface="Times New Roman" panose="02020603050405020304" pitchFamily="18" charset="0"/>
              </a:rPr>
              <a:t>AUTOMATIC IMAGE STYLIZATION USING DEEP FULLY CONVOLUTIONAL NETWORKS </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000" dirty="0">
                <a:solidFill>
                  <a:schemeClr val="bg2">
                    <a:lumMod val="50000"/>
                  </a:schemeClr>
                </a:solidFill>
                <a:latin typeface="Times New Roman" panose="02020603050405020304" pitchFamily="18" charset="0"/>
                <a:cs typeface="Times New Roman" panose="02020603050405020304" pitchFamily="18" charset="0"/>
              </a:rPr>
              <a:t>Conventional automatic photo adjustment has difficulty in representing complex color transforms between images before and after adjustment.</a:t>
            </a:r>
            <a:br>
              <a:rPr lang="en-US" sz="100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Most of them merely model global color transforms without considering local semantic contexts.</a:t>
            </a:r>
            <a:br>
              <a:rPr lang="en-US" sz="1000" dirty="0">
                <a:solidFill>
                  <a:schemeClr val="bg2">
                    <a:lumMod val="50000"/>
                  </a:schemeClr>
                </a:solidFill>
                <a:latin typeface="Times New Roman" panose="02020603050405020304" pitchFamily="18" charset="0"/>
                <a:cs typeface="Times New Roman" panose="02020603050405020304" pitchFamily="18" charset="0"/>
              </a:rPr>
            </a:br>
            <a:br>
              <a:rPr lang="en-US" sz="100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a:t>
            </a:r>
            <a:r>
              <a:rPr lang="en-US" sz="1000" b="1" dirty="0">
                <a:solidFill>
                  <a:schemeClr val="bg2">
                    <a:lumMod val="50000"/>
                  </a:schemeClr>
                </a:solidFill>
                <a:latin typeface="Times New Roman" panose="02020603050405020304" pitchFamily="18" charset="0"/>
                <a:cs typeface="Times New Roman" panose="02020603050405020304" pitchFamily="18" charset="0"/>
              </a:rPr>
              <a:t> Aim </a:t>
            </a:r>
            <a:r>
              <a:rPr lang="en-US" sz="1000" dirty="0">
                <a:solidFill>
                  <a:schemeClr val="bg2">
                    <a:lumMod val="50000"/>
                  </a:schemeClr>
                </a:solidFill>
                <a:latin typeface="Times New Roman" panose="02020603050405020304" pitchFamily="18" charset="0"/>
                <a:cs typeface="Times New Roman" panose="02020603050405020304" pitchFamily="18" charset="0"/>
              </a:rPr>
              <a:t>:  Given a set of exemplar image pairs, each representing a photo before and after pixel-level color and tone adjustments following a particular style, we                                    	wish to learn a computational model that can automatically adjust a novel input photo in the same style.</a:t>
            </a:r>
            <a:br>
              <a:rPr lang="en-US" sz="1000" dirty="0">
                <a:solidFill>
                  <a:schemeClr val="bg2">
                    <a:lumMod val="50000"/>
                  </a:schemeClr>
                </a:solidFill>
                <a:latin typeface="Times New Roman" panose="02020603050405020304" pitchFamily="18" charset="0"/>
                <a:cs typeface="Times New Roman" panose="02020603050405020304" pitchFamily="18" charset="0"/>
              </a:rPr>
            </a:br>
            <a:br>
              <a:rPr lang="en-US" sz="1050" dirty="0">
                <a:solidFill>
                  <a:schemeClr val="bg2">
                    <a:lumMod val="50000"/>
                  </a:schemeClr>
                </a:solidFill>
                <a:latin typeface="Times New Roman" panose="02020603050405020304" pitchFamily="18" charset="0"/>
                <a:cs typeface="Times New Roman" panose="02020603050405020304" pitchFamily="18" charset="0"/>
              </a:rPr>
            </a:br>
            <a:r>
              <a:rPr lang="en-US" sz="1000" dirty="0">
                <a:solidFill>
                  <a:schemeClr val="bg2">
                    <a:lumMod val="50000"/>
                  </a:schemeClr>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BDA7E5-3274-4D0B-9DAF-BC91129DB421}"/>
              </a:ext>
            </a:extLst>
          </p:cNvPr>
          <p:cNvPicPr>
            <a:picLocks noChangeAspect="1"/>
          </p:cNvPicPr>
          <p:nvPr/>
        </p:nvPicPr>
        <p:blipFill>
          <a:blip r:embed="rId3"/>
          <a:stretch>
            <a:fillRect/>
          </a:stretch>
        </p:blipFill>
        <p:spPr>
          <a:xfrm>
            <a:off x="487279" y="1798721"/>
            <a:ext cx="3200401" cy="2502296"/>
          </a:xfrm>
          <a:prstGeom prst="rect">
            <a:avLst/>
          </a:prstGeom>
        </p:spPr>
      </p:pic>
      <p:sp>
        <p:nvSpPr>
          <p:cNvPr id="4" name="TextBox 3">
            <a:extLst>
              <a:ext uri="{FF2B5EF4-FFF2-40B4-BE49-F238E27FC236}">
                <a16:creationId xmlns:a16="http://schemas.microsoft.com/office/drawing/2014/main" id="{2D913684-7F32-4741-8835-72DFDFDEB36A}"/>
              </a:ext>
            </a:extLst>
          </p:cNvPr>
          <p:cNvSpPr txBox="1"/>
          <p:nvPr/>
        </p:nvSpPr>
        <p:spPr>
          <a:xfrm>
            <a:off x="7249026" y="4457700"/>
            <a:ext cx="1257300" cy="307777"/>
          </a:xfrm>
          <a:prstGeom prst="rect">
            <a:avLst/>
          </a:prstGeom>
          <a:noFill/>
        </p:spPr>
        <p:txBody>
          <a:bodyPr wrap="square" rtlCol="0">
            <a:spAutoFit/>
          </a:bodyPr>
          <a:lstStyle/>
          <a:p>
            <a:r>
              <a:rPr lang="en-IN" dirty="0"/>
              <a:t>Abhishek rao</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Words>
  <Application>Microsoft Office PowerPoint</Application>
  <PresentationFormat>On-screen Show (16:9)</PresentationFormat>
  <Paragraphs>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Roboto</vt:lpstr>
      <vt:lpstr>Times New Roman</vt:lpstr>
      <vt:lpstr>Arial</vt:lpstr>
      <vt:lpstr>Geometric</vt:lpstr>
      <vt:lpstr>PowerPoint Presentation</vt:lpstr>
      <vt:lpstr>PowerPoint Presentation</vt:lpstr>
      <vt:lpstr>PowerPoint Presentation</vt:lpstr>
      <vt:lpstr>PowerPoint Presentation</vt:lpstr>
      <vt:lpstr>AUTOMATIC IMAGE STYLIZATION USING DEEP FULLY CONVOLUTIONAL NETWORKS :         Conventional automatic photo adjustment has difficulty in representing complex color transforms between images before and after adjustment.          Most of them merely model global color transforms without considering local semantic contexts.    Aim :  Given a set of exemplar image pairs, each representing a photo before and after pixel-level color and tone adjustments following a particular style, we                                     wish to learn a computational model that can automatically adjust a novel input photo in the same style.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rao</cp:lastModifiedBy>
  <cp:revision>3</cp:revision>
  <dcterms:modified xsi:type="dcterms:W3CDTF">2020-10-10T13:25:14Z</dcterms:modified>
</cp:coreProperties>
</file>