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3"/>
    <p:sldId id="263" r:id="rId4"/>
    <p:sldId id="264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Madhurika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16395" y="4025265"/>
            <a:ext cx="90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Sakshi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66235" y="2605405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varun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22295" y="308673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abhishek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56</Words>
  <Application>WPS Presentation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9</cp:revision>
  <dcterms:created xsi:type="dcterms:W3CDTF">2020-10-05T09:51:00Z</dcterms:created>
  <dcterms:modified xsi:type="dcterms:W3CDTF">2020-10-05T11:12:52Z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