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a1cbdfc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a1cbdfc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0a1cbdfc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0a1cbdfc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0a1cbdfc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0a1cbdfc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0a1cbdfc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0a1cbdfc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