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3"/>
    <p:sldId id="263" r:id="rId4"/>
    <p:sldId id="265" r:id="rId5"/>
    <p:sldId id="267" r:id="rId6"/>
    <p:sldId id="268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howGuides="1">
      <p:cViewPr varScale="1">
        <p:scale>
          <a:sx n="73" d="100"/>
          <a:sy n="73" d="100"/>
        </p:scale>
        <p:origin x="-498" y="-102"/>
      </p:cViewPr>
      <p:guideLst>
        <p:guide orient="horz" pos="2156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7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academic.oup.com/cercor/article/17/10/2322/311033" TargetMode="External"/><Relationship Id="rId2" Type="http://schemas.openxmlformats.org/officeDocument/2006/relationships/hyperlink" Target="https://www.mitpressjournals.org/doi/abs/10.1162/jocn.2008.20054" TargetMode="External"/><Relationship Id="rId1" Type="http://schemas.openxmlformats.org/officeDocument/2006/relationships/hyperlink" Target="https://quickdraw.withgoogle.com/data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uw-cmg/perovskite-oxide-stability-prediction" TargetMode="External"/><Relationship Id="rId2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1" Type="http://schemas.openxmlformats.org/officeDocument/2006/relationships/hyperlink" Target="https://www.sciencedirect.com/science/article/pii/S2352340918305092?via=i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466455" y="439928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Madhurika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Ganiger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7985" y="2287270"/>
            <a:ext cx="88734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Infant Cry Language Analysis and Recognition: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Determine the reason for cry of the infants may be 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hunger,sleepy,pain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I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https://www.kaggle.com/pengliu1997/infantcrying?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en-I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IN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http://www.ieee-jas.org/fileZDHXBEN/journal/article/zdhxbywb/2019/3/PDF/jas-6-3-778.pdf</a:t>
            </a:r>
            <a:endParaRPr lang="en-IN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498715" y="6057265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Varun Bohara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  <a:endParaRPr 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  <a:endParaRPr lang="en-US" sz="14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44740" y="4826000"/>
            <a:ext cx="355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Varun Bohara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Quick Draw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These doodles are a unique data set that can: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Help developers train new neural networks,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Help researchers see patterns in how people around the world draw,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 help artists create things we haven’t begun to think of.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https://quickdraw.withgoogle.com/data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/>
              <a:buAutoNum type="arabicPeriod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Neural Integration Of Speaker and Message.</a:t>
            </a:r>
            <a:endParaRPr lang="en-US" sz="2000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https://academic.oup.com/cercor/article/17/10/2322/311033</a:t>
            </a:r>
            <a:endParaRPr lang="en-US" sz="2000" b="1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line Integration of Semantic Information from Speech and Gesture: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828800" lvl="3" indent="-457200">
              <a:buFont typeface="Wingdings" panose="05000000000000000000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Insights from Event -related Brain Potential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828800" lvl="3" indent="-457200">
              <a:buFont typeface="Wingdings" panose="05000000000000000000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https://www.mitpressjournals.org/doi/abs/10.1162/jocn.2007.19.4.605</a:t>
            </a:r>
            <a:endParaRPr lang="en-US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/>
              <a:buAutoNum type="arabicPeriod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3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Language Meets Action 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The Neural Integration of Gesture and Speech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https://academic.oup.com/cercor/article/17/10/2322/311033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/>
              <a:buNone/>
            </a:pPr>
            <a:endParaRPr lang="en-US" sz="2000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/>
              <a:buNone/>
            </a:pPr>
            <a:endParaRPr lang="en-US" sz="2000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Sakshi 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Rao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  <a:endParaRPr lang="en-US" sz="2400" b="1" dirty="0"/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5980" y="2849652"/>
            <a:ext cx="7272808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Data Article 1 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Data Article 2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2530" y="284988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2245</Words>
  <Application>WPS Presentation</Application>
  <PresentationFormat>Custom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Euphemia</vt:lpstr>
      <vt:lpstr>Segoe Print</vt:lpstr>
      <vt:lpstr>Times New Roman</vt:lpstr>
      <vt:lpstr>Wingdings</vt:lpstr>
      <vt:lpstr>Microsoft YaHei</vt:lpstr>
      <vt:lpstr>Arial Unicode MS</vt:lpstr>
      <vt:lpstr>Comic Sans MS</vt:lpstr>
      <vt:lpstr>Math 16x9</vt:lpstr>
      <vt:lpstr>PowerPoint 演示文稿</vt:lpstr>
      <vt:lpstr>PowerPoint 演示文稿</vt:lpstr>
      <vt:lpstr>PowerPoint 演示文稿</vt:lpstr>
      <vt:lpstr>Combating On​line Ho​st​ile Posts in ​Regional L​anguages dur​ing Emerge​ncy Si​tuation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20</cp:revision>
  <dcterms:created xsi:type="dcterms:W3CDTF">2020-10-05T09:51:00Z</dcterms:created>
  <dcterms:modified xsi:type="dcterms:W3CDTF">2020-10-05T15:07:33Z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