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6295"/>
            <a:ext cx="10972800" cy="5291455"/>
          </a:xfrm>
        </p:spPr>
        <p:txBody>
          <a:bodyPr/>
          <a:p>
            <a:pPr marL="457200" indent="-457200">
              <a:buAutoNum type="arabicPeriod"/>
            </a:pPr>
            <a:r>
              <a:rPr lang="en-US" sz="2000" b="1"/>
              <a:t> Autocomplete Feature</a:t>
            </a:r>
            <a:endParaRPr lang="en-US" sz="2000" b="1"/>
          </a:p>
          <a:p>
            <a:pPr marL="457200" lvl="1" indent="0">
              <a:buNone/>
            </a:pPr>
            <a:r>
              <a:rPr lang="en-US" sz="1090">
                <a:sym typeface="+mn-ea"/>
              </a:rPr>
              <a:t>   Incomplete terms entered by the user are compared to a dictionary to suggest possible options of words</a:t>
            </a:r>
            <a:endParaRPr lang="en-US" sz="1090">
              <a:sym typeface="+mn-ea"/>
            </a:endParaRPr>
          </a:p>
          <a:p>
            <a:pPr marL="914400" lvl="2" indent="0">
              <a:buNone/>
            </a:pPr>
            <a:r>
              <a:rPr lang="en-US" sz="1050" b="1">
                <a:sym typeface="+mn-ea"/>
              </a:rPr>
              <a:t>	</a:t>
            </a:r>
            <a:r>
              <a:rPr lang="en-US" sz="105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  <a:endParaRPr lang="en-US" sz="105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57200" indent="-457200">
              <a:buAutoNum type="arabicPeriod"/>
            </a:pPr>
            <a:r>
              <a:rPr lang="en-US" sz="1750" b="1"/>
              <a:t> Music Genre Classification with Deep Learning</a:t>
            </a:r>
            <a:endParaRPr lang="en-US" sz="1750" b="1"/>
          </a:p>
          <a:p>
            <a:pPr marL="0" indent="0">
              <a:buNone/>
            </a:pPr>
            <a:r>
              <a:rPr lang="en-US" sz="1200"/>
              <a:t>             The model takes as an input the spectogram of music frames and analyzes the image using a Convolutional 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   Neural Network (CNN) plus a Recurrent Neural Network (RNN). </a:t>
            </a:r>
            <a:endParaRPr lang="en-US" sz="1200"/>
          </a:p>
          <a:p>
            <a:pPr marL="0" indent="0">
              <a:buNone/>
            </a:pPr>
            <a:r>
              <a:rPr 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  <a:endParaRPr 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/>
              <a:t>3.      Richter's Predictor: Modeling Earthquake Damage</a:t>
            </a:r>
            <a:endParaRPr lang="en-US" sz="1800" b="1"/>
          </a:p>
          <a:p>
            <a:pPr marL="0" indent="0">
              <a:buNone/>
            </a:pPr>
            <a:r>
              <a:rPr lang="en-US" sz="1200"/>
              <a:t>              Based on aspects of building location and construction, your goal is to predict the level of damage to buildings 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    caused by the 2015 Gorkha earthquake in Nepal.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		</a:t>
            </a:r>
            <a:r>
              <a:rPr lang="en-US" sz="1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https://www.drivendata.org/competitions/57/nepal-earthquake/page/134/</a:t>
            </a:r>
            <a:endParaRPr lang="en-US" sz="1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p>
            <a:r>
              <a:rPr lang="en-US"/>
              <a:t>Varun Bohara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IDEAS FOR PROBLEM STATEMENT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Admin</cp:lastModifiedBy>
  <cp:revision>2</cp:revision>
  <dcterms:created xsi:type="dcterms:W3CDTF">2020-09-28T15:57:00Z</dcterms:created>
  <dcterms:modified xsi:type="dcterms:W3CDTF">2020-10-02T19:23:54Z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