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4" r:id="rId4"/>
    <p:sldId id="265" r:id="rId5"/>
    <p:sldId id="267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53" y="216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%2F%2F%2F%2F%2F%2F%2F%2F%2F%2FwEaCXVzLWVhc3QtMSJGMEQCIFUmZTy%2F9entYX0oLJNJ5THtho7Mfx1d0mtFvGlXRqJkAiAzrxWrfnhmx7MZiDk%2BjpxYb5EyudNWzupIgvMQpM0oZyq9AwjR%2F%2F%2F%2F%2F%2F%2F%2F%2F%2F8BEAMaDDA1OTAwMzU0Njg2NSIME7wPuEx7csEsO5OlKpEDWvGgJvZfrZXL44oh44jLdcM4R1u0tso5ruDEqGKgfeHrFxTJHlF8CN0GO7WSuRZO6Pt%2F%2BJYzpahdOAtIBLyGDAL39%2BYFY%2BMwPVF6X13fs3JbR%2BAMMzlz%2FJFQ352IZXrxyuuV%2F82EfAfPDMudtczaD4AzsN6%2F99gX%2BaTVioKL1LCrWIeGZ5aZEoQgEDZ30lkJt8OoSrXx7KlZe7nRJpYd6kZEYn29mc1ClRe%2FDsZo5wK2m4kw4Cn1VZ899wI9fAk22hQBnPWeB6Exr7ejTocQLHhBvNj60tJ%2FNV1q275jVbXLs5yZ6Vrxp1s%2FWBlaoW0mB1ZHBfYgvXtI68kDf1j5zp0sAs1NEYzi3rh5r7QKh3r5c7ADQPBSowyZ8XIMXfw1o1zvq1VuBCVoJpXBhi2r5DY1nrH33KiZ4LOVLKgRw7OcVse2WQRzlA3Bve%2BJcvl0FotEnIpsbvEpZVlRNdF0WMK1EaP7vcxZdFhZxtv%2FZ2MLaaVu6BBa621Vpq2cqRN0i1njhSIKFNDfjOaZMxT8zFkw3qHr%2BwU67AGPxml6%2FUdcCVmSixbGCLCjcCtb6FJFQhUxMgU1eooESZlr0t3%2BwN%2BLIbrD3OsJsCQaSOqPxJkNnNvOg0rIYqAJM7FSY8g1pKaOtOoONq3Y494iV6YtxhAbAJ7XSjz2StsJmnq9r%2FbMs2b7Pqy0TY%2FTLyEZShAfr1T%2Bv0%2Bwp%2B0dQBUhYGXtEP1HzIi9dcUF98JuG6cYFuVAomeCH6z%2BhdnBO9Zb4RMC4OyGCarQ5a%2B6Oe5%2FSUGobXrUyfI4oq5Xcw1Pa464LLraq3eenLz64%2Fm6OvDRCLoyLgSg1XG0CaM9Sex63ficQcuB8w7pjw%3D%3D&amp;X-Amz-Algorithm=AWS4-HMAC-SHA256&amp;X-Amz-Date=20201005T082249Z&amp;X-Amz-SignedHeaders=host&amp;X-Amz-Expires=300&amp;X-Amz-Credential=ASIAQ3PHCVTY23CGVXUR%2F20201005%2Fus-east-1%2Fs3%2F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#page=3&amp;zoom=100,0,0" TargetMode="External"/><Relationship Id="rId2" Type="http://schemas.openxmlformats.org/officeDocument/2006/relationships/hyperlink" Target="https://www.sciencedirect.com/science/article/pii/S2352340918305092?via%3Dihub#t000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16395" y="4025265"/>
            <a:ext cx="90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Sakshi</a:t>
            </a:r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1593215" y="314325"/>
            <a:ext cx="978281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r>
              <a:rPr lang="en-US" sz="1600"/>
              <a:t>Quick Draw</a:t>
            </a:r>
          </a:p>
          <a:p>
            <a:pPr lvl="1"/>
            <a:r>
              <a:rPr lang="en-US" sz="1370"/>
              <a:t>These doodles are a unique data set that can </a:t>
            </a:r>
          </a:p>
          <a:p>
            <a:pPr lvl="2"/>
            <a:r>
              <a:rPr lang="en-US" sz="1140"/>
              <a:t>help developers train new neural networks,</a:t>
            </a:r>
          </a:p>
          <a:p>
            <a:pPr lvl="2"/>
            <a:r>
              <a:rPr lang="en-US" sz="1140"/>
              <a:t>help researchers see patterns in how people around the world draw, </a:t>
            </a:r>
          </a:p>
          <a:p>
            <a:pPr lvl="2"/>
            <a:r>
              <a:rPr lang="en-US" sz="1140"/>
              <a:t>and help artists create things we haven’t begun to think of.</a:t>
            </a:r>
          </a:p>
          <a:p>
            <a:r>
              <a:rPr lang="en-US" sz="900"/>
              <a:t>https://quickdraw.withgoogle.com/data</a:t>
            </a:r>
          </a:p>
          <a:p>
            <a:r>
              <a:rPr lang="en-US" sz="900"/>
              <a:t>https://github.com/googlecreativelab/quickdraw-dataset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IN" dirty="0"/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359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Euphemia</vt:lpstr>
      <vt:lpstr>Times New Roman</vt:lpstr>
      <vt:lpstr>Math 16x9</vt:lpstr>
      <vt:lpstr>PowerPoint Presentation</vt:lpstr>
      <vt:lpstr>PowerPoint Presentation</vt:lpstr>
      <vt:lpstr>PowerPoint Presentation</vt:lpstr>
      <vt:lpstr>PowerPoint Presentation</vt:lpstr>
      <vt:lpstr>Combating On​line Ho​st​ile Posts in ​Regional L​anguages dur​ing Emerge​ncy Si​tuation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Abhishek rao</cp:lastModifiedBy>
  <cp:revision>16</cp:revision>
  <dcterms:created xsi:type="dcterms:W3CDTF">2020-10-05T09:51:00Z</dcterms:created>
  <dcterms:modified xsi:type="dcterms:W3CDTF">2020-10-05T13:38:40Z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